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69" r:id="rId3"/>
    <p:sldId id="268" r:id="rId4"/>
    <p:sldId id="257" r:id="rId5"/>
    <p:sldId id="258" r:id="rId6"/>
    <p:sldId id="259" r:id="rId7"/>
    <p:sldId id="261" r:id="rId8"/>
  </p:sldIdLst>
  <p:sldSz cx="9251950" cy="6551613"/>
  <p:notesSz cx="7099300" cy="10234613"/>
  <p:defaultTextStyle>
    <a:defPPr>
      <a:defRPr lang="ja-JP"/>
    </a:defPPr>
    <a:lvl1pPr marL="0" algn="l" defTabSz="535656" rtl="0" eaLnBrk="1" latinLnBrk="0" hangingPunct="1">
      <a:defRPr kumimoji="1" sz="1054" kern="1200">
        <a:solidFill>
          <a:schemeClr val="tx1"/>
        </a:solidFill>
        <a:latin typeface="+mn-lt"/>
        <a:ea typeface="+mn-ea"/>
        <a:cs typeface="+mn-cs"/>
      </a:defRPr>
    </a:lvl1pPr>
    <a:lvl2pPr marL="267828" algn="l" defTabSz="535656" rtl="0" eaLnBrk="1" latinLnBrk="0" hangingPunct="1">
      <a:defRPr kumimoji="1" sz="1054" kern="1200">
        <a:solidFill>
          <a:schemeClr val="tx1"/>
        </a:solidFill>
        <a:latin typeface="+mn-lt"/>
        <a:ea typeface="+mn-ea"/>
        <a:cs typeface="+mn-cs"/>
      </a:defRPr>
    </a:lvl2pPr>
    <a:lvl3pPr marL="535656" algn="l" defTabSz="535656" rtl="0" eaLnBrk="1" latinLnBrk="0" hangingPunct="1">
      <a:defRPr kumimoji="1" sz="1054" kern="1200">
        <a:solidFill>
          <a:schemeClr val="tx1"/>
        </a:solidFill>
        <a:latin typeface="+mn-lt"/>
        <a:ea typeface="+mn-ea"/>
        <a:cs typeface="+mn-cs"/>
      </a:defRPr>
    </a:lvl3pPr>
    <a:lvl4pPr marL="803483" algn="l" defTabSz="535656" rtl="0" eaLnBrk="1" latinLnBrk="0" hangingPunct="1">
      <a:defRPr kumimoji="1" sz="1054" kern="1200">
        <a:solidFill>
          <a:schemeClr val="tx1"/>
        </a:solidFill>
        <a:latin typeface="+mn-lt"/>
        <a:ea typeface="+mn-ea"/>
        <a:cs typeface="+mn-cs"/>
      </a:defRPr>
    </a:lvl4pPr>
    <a:lvl5pPr marL="1071311" algn="l" defTabSz="535656" rtl="0" eaLnBrk="1" latinLnBrk="0" hangingPunct="1">
      <a:defRPr kumimoji="1" sz="1054" kern="1200">
        <a:solidFill>
          <a:schemeClr val="tx1"/>
        </a:solidFill>
        <a:latin typeface="+mn-lt"/>
        <a:ea typeface="+mn-ea"/>
        <a:cs typeface="+mn-cs"/>
      </a:defRPr>
    </a:lvl5pPr>
    <a:lvl6pPr marL="1339139" algn="l" defTabSz="535656" rtl="0" eaLnBrk="1" latinLnBrk="0" hangingPunct="1">
      <a:defRPr kumimoji="1" sz="1054" kern="1200">
        <a:solidFill>
          <a:schemeClr val="tx1"/>
        </a:solidFill>
        <a:latin typeface="+mn-lt"/>
        <a:ea typeface="+mn-ea"/>
        <a:cs typeface="+mn-cs"/>
      </a:defRPr>
    </a:lvl6pPr>
    <a:lvl7pPr marL="1606967" algn="l" defTabSz="535656" rtl="0" eaLnBrk="1" latinLnBrk="0" hangingPunct="1">
      <a:defRPr kumimoji="1" sz="1054" kern="1200">
        <a:solidFill>
          <a:schemeClr val="tx1"/>
        </a:solidFill>
        <a:latin typeface="+mn-lt"/>
        <a:ea typeface="+mn-ea"/>
        <a:cs typeface="+mn-cs"/>
      </a:defRPr>
    </a:lvl7pPr>
    <a:lvl8pPr marL="1874794" algn="l" defTabSz="535656" rtl="0" eaLnBrk="1" latinLnBrk="0" hangingPunct="1">
      <a:defRPr kumimoji="1" sz="1054" kern="1200">
        <a:solidFill>
          <a:schemeClr val="tx1"/>
        </a:solidFill>
        <a:latin typeface="+mn-lt"/>
        <a:ea typeface="+mn-ea"/>
        <a:cs typeface="+mn-cs"/>
      </a:defRPr>
    </a:lvl8pPr>
    <a:lvl9pPr marL="2142622" algn="l" defTabSz="535656" rtl="0" eaLnBrk="1" latinLnBrk="0" hangingPunct="1">
      <a:defRPr kumimoji="1" sz="1054"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 initials="E" lastIdx="1" clrIdx="0">
    <p:extLst>
      <p:ext uri="{19B8F6BF-5375-455C-9EA6-DF929625EA0E}">
        <p15:presenceInfo xmlns:p15="http://schemas.microsoft.com/office/powerpoint/2012/main" userId="ERI"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2786A"/>
    <a:srgbClr val="5C8271"/>
    <a:srgbClr val="F9886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169" autoAdjust="0"/>
    <p:restoredTop sz="94660"/>
  </p:normalViewPr>
  <p:slideViewPr>
    <p:cSldViewPr snapToGrid="0">
      <p:cViewPr>
        <p:scale>
          <a:sx n="120" d="100"/>
          <a:sy n="120" d="100"/>
        </p:scale>
        <p:origin x="2816" y="21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93896" y="1072220"/>
            <a:ext cx="7864158" cy="2280932"/>
          </a:xfrm>
        </p:spPr>
        <p:txBody>
          <a:bodyPr anchor="b"/>
          <a:lstStyle>
            <a:lvl1pPr algn="ctr">
              <a:defRPr sz="5732"/>
            </a:lvl1pPr>
          </a:lstStyle>
          <a:p>
            <a:r>
              <a:rPr lang="ja-JP" altLang="en-US"/>
              <a:t>マスター タイトルの書式設定</a:t>
            </a:r>
            <a:endParaRPr lang="en-US" dirty="0"/>
          </a:p>
        </p:txBody>
      </p:sp>
      <p:sp>
        <p:nvSpPr>
          <p:cNvPr id="3" name="Subtitle 2"/>
          <p:cNvSpPr>
            <a:spLocks noGrp="1"/>
          </p:cNvSpPr>
          <p:nvPr>
            <p:ph type="subTitle" idx="1"/>
          </p:nvPr>
        </p:nvSpPr>
        <p:spPr>
          <a:xfrm>
            <a:off x="1156494" y="3441114"/>
            <a:ext cx="6938963" cy="1581789"/>
          </a:xfrm>
        </p:spPr>
        <p:txBody>
          <a:bodyPr/>
          <a:lstStyle>
            <a:lvl1pPr marL="0" indent="0" algn="ctr">
              <a:buNone/>
              <a:defRPr sz="2293"/>
            </a:lvl1pPr>
            <a:lvl2pPr marL="436763" indent="0" algn="ctr">
              <a:buNone/>
              <a:defRPr sz="1911"/>
            </a:lvl2pPr>
            <a:lvl3pPr marL="873526" indent="0" algn="ctr">
              <a:buNone/>
              <a:defRPr sz="1720"/>
            </a:lvl3pPr>
            <a:lvl4pPr marL="1310289" indent="0" algn="ctr">
              <a:buNone/>
              <a:defRPr sz="1528"/>
            </a:lvl4pPr>
            <a:lvl5pPr marL="1747053" indent="0" algn="ctr">
              <a:buNone/>
              <a:defRPr sz="1528"/>
            </a:lvl5pPr>
            <a:lvl6pPr marL="2183816" indent="0" algn="ctr">
              <a:buNone/>
              <a:defRPr sz="1528"/>
            </a:lvl6pPr>
            <a:lvl7pPr marL="2620579" indent="0" algn="ctr">
              <a:buNone/>
              <a:defRPr sz="1528"/>
            </a:lvl7pPr>
            <a:lvl8pPr marL="3057342" indent="0" algn="ctr">
              <a:buNone/>
              <a:defRPr sz="1528"/>
            </a:lvl8pPr>
            <a:lvl9pPr marL="3494105" indent="0" algn="ctr">
              <a:buNone/>
              <a:defRPr sz="1528"/>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759A0FDA-67DD-4A23-8D8A-7A21F1698864}" type="datetimeFigureOut">
              <a:rPr kumimoji="1" lang="ja-JP" altLang="en-US" smtClean="0"/>
              <a:t>2023/2/20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A639DF9-19AD-49E2-B485-13628F55EB67}" type="slidenum">
              <a:rPr kumimoji="1" lang="ja-JP" altLang="en-US" smtClean="0"/>
              <a:t>‹#›</a:t>
            </a:fld>
            <a:endParaRPr kumimoji="1" lang="ja-JP" altLang="en-US"/>
          </a:p>
        </p:txBody>
      </p:sp>
    </p:spTree>
    <p:extLst>
      <p:ext uri="{BB962C8B-B14F-4D97-AF65-F5344CB8AC3E}">
        <p14:creationId xmlns:p14="http://schemas.microsoft.com/office/powerpoint/2010/main" val="26757934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59A0FDA-67DD-4A23-8D8A-7A21F1698864}" type="datetimeFigureOut">
              <a:rPr kumimoji="1" lang="ja-JP" altLang="en-US" smtClean="0"/>
              <a:t>2023/2/20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A639DF9-19AD-49E2-B485-13628F55EB67}" type="slidenum">
              <a:rPr kumimoji="1" lang="ja-JP" altLang="en-US" smtClean="0"/>
              <a:t>‹#›</a:t>
            </a:fld>
            <a:endParaRPr kumimoji="1" lang="ja-JP" altLang="en-US"/>
          </a:p>
        </p:txBody>
      </p:sp>
    </p:spTree>
    <p:extLst>
      <p:ext uri="{BB962C8B-B14F-4D97-AF65-F5344CB8AC3E}">
        <p14:creationId xmlns:p14="http://schemas.microsoft.com/office/powerpoint/2010/main" val="7456326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0927" y="348813"/>
            <a:ext cx="1994952" cy="5552189"/>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36072" y="348813"/>
            <a:ext cx="5869206" cy="5552189"/>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59A0FDA-67DD-4A23-8D8A-7A21F1698864}" type="datetimeFigureOut">
              <a:rPr kumimoji="1" lang="ja-JP" altLang="en-US" smtClean="0"/>
              <a:t>2023/2/20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A639DF9-19AD-49E2-B485-13628F55EB67}" type="slidenum">
              <a:rPr kumimoji="1" lang="ja-JP" altLang="en-US" smtClean="0"/>
              <a:t>‹#›</a:t>
            </a:fld>
            <a:endParaRPr kumimoji="1" lang="ja-JP" altLang="en-US"/>
          </a:p>
        </p:txBody>
      </p:sp>
    </p:spTree>
    <p:extLst>
      <p:ext uri="{BB962C8B-B14F-4D97-AF65-F5344CB8AC3E}">
        <p14:creationId xmlns:p14="http://schemas.microsoft.com/office/powerpoint/2010/main" val="10334628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59A0FDA-67DD-4A23-8D8A-7A21F1698864}" type="datetimeFigureOut">
              <a:rPr kumimoji="1" lang="ja-JP" altLang="en-US" smtClean="0"/>
              <a:t>2023/2/20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A639DF9-19AD-49E2-B485-13628F55EB67}" type="slidenum">
              <a:rPr kumimoji="1" lang="ja-JP" altLang="en-US" smtClean="0"/>
              <a:t>‹#›</a:t>
            </a:fld>
            <a:endParaRPr kumimoji="1" lang="ja-JP" altLang="en-US"/>
          </a:p>
        </p:txBody>
      </p:sp>
    </p:spTree>
    <p:extLst>
      <p:ext uri="{BB962C8B-B14F-4D97-AF65-F5344CB8AC3E}">
        <p14:creationId xmlns:p14="http://schemas.microsoft.com/office/powerpoint/2010/main" val="7332008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31253" y="1633355"/>
            <a:ext cx="7979807" cy="2725289"/>
          </a:xfrm>
        </p:spPr>
        <p:txBody>
          <a:bodyPr anchor="b"/>
          <a:lstStyle>
            <a:lvl1pPr>
              <a:defRPr sz="5732"/>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31253" y="4384426"/>
            <a:ext cx="7979807" cy="1433165"/>
          </a:xfrm>
        </p:spPr>
        <p:txBody>
          <a:bodyPr/>
          <a:lstStyle>
            <a:lvl1pPr marL="0" indent="0">
              <a:buNone/>
              <a:defRPr sz="2293">
                <a:solidFill>
                  <a:schemeClr val="tx1"/>
                </a:solidFill>
              </a:defRPr>
            </a:lvl1pPr>
            <a:lvl2pPr marL="436763" indent="0">
              <a:buNone/>
              <a:defRPr sz="1911">
                <a:solidFill>
                  <a:schemeClr val="tx1">
                    <a:tint val="75000"/>
                  </a:schemeClr>
                </a:solidFill>
              </a:defRPr>
            </a:lvl2pPr>
            <a:lvl3pPr marL="873526" indent="0">
              <a:buNone/>
              <a:defRPr sz="1720">
                <a:solidFill>
                  <a:schemeClr val="tx1">
                    <a:tint val="75000"/>
                  </a:schemeClr>
                </a:solidFill>
              </a:defRPr>
            </a:lvl3pPr>
            <a:lvl4pPr marL="1310289" indent="0">
              <a:buNone/>
              <a:defRPr sz="1528">
                <a:solidFill>
                  <a:schemeClr val="tx1">
                    <a:tint val="75000"/>
                  </a:schemeClr>
                </a:solidFill>
              </a:defRPr>
            </a:lvl4pPr>
            <a:lvl5pPr marL="1747053" indent="0">
              <a:buNone/>
              <a:defRPr sz="1528">
                <a:solidFill>
                  <a:schemeClr val="tx1">
                    <a:tint val="75000"/>
                  </a:schemeClr>
                </a:solidFill>
              </a:defRPr>
            </a:lvl5pPr>
            <a:lvl6pPr marL="2183816" indent="0">
              <a:buNone/>
              <a:defRPr sz="1528">
                <a:solidFill>
                  <a:schemeClr val="tx1">
                    <a:tint val="75000"/>
                  </a:schemeClr>
                </a:solidFill>
              </a:defRPr>
            </a:lvl6pPr>
            <a:lvl7pPr marL="2620579" indent="0">
              <a:buNone/>
              <a:defRPr sz="1528">
                <a:solidFill>
                  <a:schemeClr val="tx1">
                    <a:tint val="75000"/>
                  </a:schemeClr>
                </a:solidFill>
              </a:defRPr>
            </a:lvl7pPr>
            <a:lvl8pPr marL="3057342" indent="0">
              <a:buNone/>
              <a:defRPr sz="1528">
                <a:solidFill>
                  <a:schemeClr val="tx1">
                    <a:tint val="75000"/>
                  </a:schemeClr>
                </a:solidFill>
              </a:defRPr>
            </a:lvl8pPr>
            <a:lvl9pPr marL="3494105" indent="0">
              <a:buNone/>
              <a:defRPr sz="1528">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759A0FDA-67DD-4A23-8D8A-7A21F1698864}" type="datetimeFigureOut">
              <a:rPr kumimoji="1" lang="ja-JP" altLang="en-US" smtClean="0"/>
              <a:t>2023/2/20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A639DF9-19AD-49E2-B485-13628F55EB67}" type="slidenum">
              <a:rPr kumimoji="1" lang="ja-JP" altLang="en-US" smtClean="0"/>
              <a:t>‹#›</a:t>
            </a:fld>
            <a:endParaRPr kumimoji="1" lang="ja-JP" altLang="en-US"/>
          </a:p>
        </p:txBody>
      </p:sp>
    </p:spTree>
    <p:extLst>
      <p:ext uri="{BB962C8B-B14F-4D97-AF65-F5344CB8AC3E}">
        <p14:creationId xmlns:p14="http://schemas.microsoft.com/office/powerpoint/2010/main" val="25202207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36071" y="1744064"/>
            <a:ext cx="3932079" cy="41569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83800" y="1744064"/>
            <a:ext cx="3932079" cy="41569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759A0FDA-67DD-4A23-8D8A-7A21F1698864}" type="datetimeFigureOut">
              <a:rPr kumimoji="1" lang="ja-JP" altLang="en-US" smtClean="0"/>
              <a:t>2023/2/20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A639DF9-19AD-49E2-B485-13628F55EB67}" type="slidenum">
              <a:rPr kumimoji="1" lang="ja-JP" altLang="en-US" smtClean="0"/>
              <a:t>‹#›</a:t>
            </a:fld>
            <a:endParaRPr kumimoji="1" lang="ja-JP" altLang="en-US"/>
          </a:p>
        </p:txBody>
      </p:sp>
    </p:spTree>
    <p:extLst>
      <p:ext uri="{BB962C8B-B14F-4D97-AF65-F5344CB8AC3E}">
        <p14:creationId xmlns:p14="http://schemas.microsoft.com/office/powerpoint/2010/main" val="8568336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37277" y="348814"/>
            <a:ext cx="7979807" cy="126634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37278" y="1606056"/>
            <a:ext cx="3914008" cy="787103"/>
          </a:xfrm>
        </p:spPr>
        <p:txBody>
          <a:bodyPr anchor="b"/>
          <a:lstStyle>
            <a:lvl1pPr marL="0" indent="0">
              <a:buNone/>
              <a:defRPr sz="2293" b="1"/>
            </a:lvl1pPr>
            <a:lvl2pPr marL="436763" indent="0">
              <a:buNone/>
              <a:defRPr sz="1911" b="1"/>
            </a:lvl2pPr>
            <a:lvl3pPr marL="873526" indent="0">
              <a:buNone/>
              <a:defRPr sz="1720" b="1"/>
            </a:lvl3pPr>
            <a:lvl4pPr marL="1310289" indent="0">
              <a:buNone/>
              <a:defRPr sz="1528" b="1"/>
            </a:lvl4pPr>
            <a:lvl5pPr marL="1747053" indent="0">
              <a:buNone/>
              <a:defRPr sz="1528" b="1"/>
            </a:lvl5pPr>
            <a:lvl6pPr marL="2183816" indent="0">
              <a:buNone/>
              <a:defRPr sz="1528" b="1"/>
            </a:lvl6pPr>
            <a:lvl7pPr marL="2620579" indent="0">
              <a:buNone/>
              <a:defRPr sz="1528" b="1"/>
            </a:lvl7pPr>
            <a:lvl8pPr marL="3057342" indent="0">
              <a:buNone/>
              <a:defRPr sz="1528" b="1"/>
            </a:lvl8pPr>
            <a:lvl9pPr marL="3494105" indent="0">
              <a:buNone/>
              <a:defRPr sz="1528" b="1"/>
            </a:lvl9pPr>
          </a:lstStyle>
          <a:p>
            <a:pPr lvl="0"/>
            <a:r>
              <a:rPr lang="ja-JP" altLang="en-US"/>
              <a:t>マスター テキストの書式設定</a:t>
            </a:r>
          </a:p>
        </p:txBody>
      </p:sp>
      <p:sp>
        <p:nvSpPr>
          <p:cNvPr id="4" name="Content Placeholder 3"/>
          <p:cNvSpPr>
            <a:spLocks noGrp="1"/>
          </p:cNvSpPr>
          <p:nvPr>
            <p:ph sz="half" idx="2"/>
          </p:nvPr>
        </p:nvSpPr>
        <p:spPr>
          <a:xfrm>
            <a:off x="637278" y="2393159"/>
            <a:ext cx="3914008" cy="351997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83800" y="1606056"/>
            <a:ext cx="3933284" cy="787103"/>
          </a:xfrm>
        </p:spPr>
        <p:txBody>
          <a:bodyPr anchor="b"/>
          <a:lstStyle>
            <a:lvl1pPr marL="0" indent="0">
              <a:buNone/>
              <a:defRPr sz="2293" b="1"/>
            </a:lvl1pPr>
            <a:lvl2pPr marL="436763" indent="0">
              <a:buNone/>
              <a:defRPr sz="1911" b="1"/>
            </a:lvl2pPr>
            <a:lvl3pPr marL="873526" indent="0">
              <a:buNone/>
              <a:defRPr sz="1720" b="1"/>
            </a:lvl3pPr>
            <a:lvl4pPr marL="1310289" indent="0">
              <a:buNone/>
              <a:defRPr sz="1528" b="1"/>
            </a:lvl4pPr>
            <a:lvl5pPr marL="1747053" indent="0">
              <a:buNone/>
              <a:defRPr sz="1528" b="1"/>
            </a:lvl5pPr>
            <a:lvl6pPr marL="2183816" indent="0">
              <a:buNone/>
              <a:defRPr sz="1528" b="1"/>
            </a:lvl6pPr>
            <a:lvl7pPr marL="2620579" indent="0">
              <a:buNone/>
              <a:defRPr sz="1528" b="1"/>
            </a:lvl7pPr>
            <a:lvl8pPr marL="3057342" indent="0">
              <a:buNone/>
              <a:defRPr sz="1528" b="1"/>
            </a:lvl8pPr>
            <a:lvl9pPr marL="3494105" indent="0">
              <a:buNone/>
              <a:defRPr sz="1528" b="1"/>
            </a:lvl9pPr>
          </a:lstStyle>
          <a:p>
            <a:pPr lvl="0"/>
            <a:r>
              <a:rPr lang="ja-JP" altLang="en-US"/>
              <a:t>マスター テキストの書式設定</a:t>
            </a:r>
          </a:p>
        </p:txBody>
      </p:sp>
      <p:sp>
        <p:nvSpPr>
          <p:cNvPr id="6" name="Content Placeholder 5"/>
          <p:cNvSpPr>
            <a:spLocks noGrp="1"/>
          </p:cNvSpPr>
          <p:nvPr>
            <p:ph sz="quarter" idx="4"/>
          </p:nvPr>
        </p:nvSpPr>
        <p:spPr>
          <a:xfrm>
            <a:off x="4683800" y="2393159"/>
            <a:ext cx="3933284" cy="351997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759A0FDA-67DD-4A23-8D8A-7A21F1698864}" type="datetimeFigureOut">
              <a:rPr kumimoji="1" lang="ja-JP" altLang="en-US" smtClean="0"/>
              <a:t>2023/2/20</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5A639DF9-19AD-49E2-B485-13628F55EB67}" type="slidenum">
              <a:rPr kumimoji="1" lang="ja-JP" altLang="en-US" smtClean="0"/>
              <a:t>‹#›</a:t>
            </a:fld>
            <a:endParaRPr kumimoji="1" lang="ja-JP" altLang="en-US"/>
          </a:p>
        </p:txBody>
      </p:sp>
    </p:spTree>
    <p:extLst>
      <p:ext uri="{BB962C8B-B14F-4D97-AF65-F5344CB8AC3E}">
        <p14:creationId xmlns:p14="http://schemas.microsoft.com/office/powerpoint/2010/main" val="40715233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759A0FDA-67DD-4A23-8D8A-7A21F1698864}" type="datetimeFigureOut">
              <a:rPr kumimoji="1" lang="ja-JP" altLang="en-US" smtClean="0"/>
              <a:t>2023/2/20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5A639DF9-19AD-49E2-B485-13628F55EB67}" type="slidenum">
              <a:rPr kumimoji="1" lang="ja-JP" altLang="en-US" smtClean="0"/>
              <a:t>‹#›</a:t>
            </a:fld>
            <a:endParaRPr kumimoji="1" lang="ja-JP" altLang="en-US"/>
          </a:p>
        </p:txBody>
      </p:sp>
    </p:spTree>
    <p:extLst>
      <p:ext uri="{BB962C8B-B14F-4D97-AF65-F5344CB8AC3E}">
        <p14:creationId xmlns:p14="http://schemas.microsoft.com/office/powerpoint/2010/main" val="13584684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A0FDA-67DD-4A23-8D8A-7A21F1698864}" type="datetimeFigureOut">
              <a:rPr kumimoji="1" lang="ja-JP" altLang="en-US" smtClean="0"/>
              <a:t>2023/2/20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5A639DF9-19AD-49E2-B485-13628F55EB67}" type="slidenum">
              <a:rPr kumimoji="1" lang="ja-JP" altLang="en-US" smtClean="0"/>
              <a:t>‹#›</a:t>
            </a:fld>
            <a:endParaRPr kumimoji="1" lang="ja-JP" altLang="en-US"/>
          </a:p>
        </p:txBody>
      </p:sp>
    </p:spTree>
    <p:extLst>
      <p:ext uri="{BB962C8B-B14F-4D97-AF65-F5344CB8AC3E}">
        <p14:creationId xmlns:p14="http://schemas.microsoft.com/office/powerpoint/2010/main" val="22024375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37276" y="436774"/>
            <a:ext cx="2983995" cy="1528710"/>
          </a:xfrm>
        </p:spPr>
        <p:txBody>
          <a:bodyPr anchor="b"/>
          <a:lstStyle>
            <a:lvl1pPr>
              <a:defRPr sz="3057"/>
            </a:lvl1pPr>
          </a:lstStyle>
          <a:p>
            <a:r>
              <a:rPr lang="ja-JP" altLang="en-US"/>
              <a:t>マスター タイトルの書式設定</a:t>
            </a:r>
            <a:endParaRPr lang="en-US" dirty="0"/>
          </a:p>
        </p:txBody>
      </p:sp>
      <p:sp>
        <p:nvSpPr>
          <p:cNvPr id="3" name="Content Placeholder 2"/>
          <p:cNvSpPr>
            <a:spLocks noGrp="1"/>
          </p:cNvSpPr>
          <p:nvPr>
            <p:ph idx="1"/>
          </p:nvPr>
        </p:nvSpPr>
        <p:spPr>
          <a:xfrm>
            <a:off x="3933284" y="943312"/>
            <a:ext cx="4683800" cy="4655892"/>
          </a:xfrm>
        </p:spPr>
        <p:txBody>
          <a:bodyPr/>
          <a:lstStyle>
            <a:lvl1pPr>
              <a:defRPr sz="3057"/>
            </a:lvl1pPr>
            <a:lvl2pPr>
              <a:defRPr sz="2675"/>
            </a:lvl2pPr>
            <a:lvl3pPr>
              <a:defRPr sz="2293"/>
            </a:lvl3pPr>
            <a:lvl4pPr>
              <a:defRPr sz="1911"/>
            </a:lvl4pPr>
            <a:lvl5pPr>
              <a:defRPr sz="1911"/>
            </a:lvl5pPr>
            <a:lvl6pPr>
              <a:defRPr sz="1911"/>
            </a:lvl6pPr>
            <a:lvl7pPr>
              <a:defRPr sz="1911"/>
            </a:lvl7pPr>
            <a:lvl8pPr>
              <a:defRPr sz="1911"/>
            </a:lvl8pPr>
            <a:lvl9pPr>
              <a:defRPr sz="1911"/>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37276" y="1965484"/>
            <a:ext cx="2983995" cy="3641302"/>
          </a:xfrm>
        </p:spPr>
        <p:txBody>
          <a:bodyPr/>
          <a:lstStyle>
            <a:lvl1pPr marL="0" indent="0">
              <a:buNone/>
              <a:defRPr sz="1528"/>
            </a:lvl1pPr>
            <a:lvl2pPr marL="436763" indent="0">
              <a:buNone/>
              <a:defRPr sz="1337"/>
            </a:lvl2pPr>
            <a:lvl3pPr marL="873526" indent="0">
              <a:buNone/>
              <a:defRPr sz="1146"/>
            </a:lvl3pPr>
            <a:lvl4pPr marL="1310289" indent="0">
              <a:buNone/>
              <a:defRPr sz="955"/>
            </a:lvl4pPr>
            <a:lvl5pPr marL="1747053" indent="0">
              <a:buNone/>
              <a:defRPr sz="955"/>
            </a:lvl5pPr>
            <a:lvl6pPr marL="2183816" indent="0">
              <a:buNone/>
              <a:defRPr sz="955"/>
            </a:lvl6pPr>
            <a:lvl7pPr marL="2620579" indent="0">
              <a:buNone/>
              <a:defRPr sz="955"/>
            </a:lvl7pPr>
            <a:lvl8pPr marL="3057342" indent="0">
              <a:buNone/>
              <a:defRPr sz="955"/>
            </a:lvl8pPr>
            <a:lvl9pPr marL="3494105" indent="0">
              <a:buNone/>
              <a:defRPr sz="955"/>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59A0FDA-67DD-4A23-8D8A-7A21F1698864}" type="datetimeFigureOut">
              <a:rPr kumimoji="1" lang="ja-JP" altLang="en-US" smtClean="0"/>
              <a:t>2023/2/20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A639DF9-19AD-49E2-B485-13628F55EB67}" type="slidenum">
              <a:rPr kumimoji="1" lang="ja-JP" altLang="en-US" smtClean="0"/>
              <a:t>‹#›</a:t>
            </a:fld>
            <a:endParaRPr kumimoji="1" lang="ja-JP" altLang="en-US"/>
          </a:p>
        </p:txBody>
      </p:sp>
    </p:spTree>
    <p:extLst>
      <p:ext uri="{BB962C8B-B14F-4D97-AF65-F5344CB8AC3E}">
        <p14:creationId xmlns:p14="http://schemas.microsoft.com/office/powerpoint/2010/main" val="9564447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37276" y="436774"/>
            <a:ext cx="2983995" cy="1528710"/>
          </a:xfrm>
        </p:spPr>
        <p:txBody>
          <a:bodyPr anchor="b"/>
          <a:lstStyle>
            <a:lvl1pPr>
              <a:defRPr sz="3057"/>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933284" y="943312"/>
            <a:ext cx="4683800" cy="4655892"/>
          </a:xfrm>
        </p:spPr>
        <p:txBody>
          <a:bodyPr anchor="t"/>
          <a:lstStyle>
            <a:lvl1pPr marL="0" indent="0">
              <a:buNone/>
              <a:defRPr sz="3057"/>
            </a:lvl1pPr>
            <a:lvl2pPr marL="436763" indent="0">
              <a:buNone/>
              <a:defRPr sz="2675"/>
            </a:lvl2pPr>
            <a:lvl3pPr marL="873526" indent="0">
              <a:buNone/>
              <a:defRPr sz="2293"/>
            </a:lvl3pPr>
            <a:lvl4pPr marL="1310289" indent="0">
              <a:buNone/>
              <a:defRPr sz="1911"/>
            </a:lvl4pPr>
            <a:lvl5pPr marL="1747053" indent="0">
              <a:buNone/>
              <a:defRPr sz="1911"/>
            </a:lvl5pPr>
            <a:lvl6pPr marL="2183816" indent="0">
              <a:buNone/>
              <a:defRPr sz="1911"/>
            </a:lvl6pPr>
            <a:lvl7pPr marL="2620579" indent="0">
              <a:buNone/>
              <a:defRPr sz="1911"/>
            </a:lvl7pPr>
            <a:lvl8pPr marL="3057342" indent="0">
              <a:buNone/>
              <a:defRPr sz="1911"/>
            </a:lvl8pPr>
            <a:lvl9pPr marL="3494105" indent="0">
              <a:buNone/>
              <a:defRPr sz="1911"/>
            </a:lvl9pPr>
          </a:lstStyle>
          <a:p>
            <a:r>
              <a:rPr lang="ja-JP" altLang="en-US"/>
              <a:t>図を追加</a:t>
            </a:r>
            <a:endParaRPr lang="en-US" dirty="0"/>
          </a:p>
        </p:txBody>
      </p:sp>
      <p:sp>
        <p:nvSpPr>
          <p:cNvPr id="4" name="Text Placeholder 3"/>
          <p:cNvSpPr>
            <a:spLocks noGrp="1"/>
          </p:cNvSpPr>
          <p:nvPr>
            <p:ph type="body" sz="half" idx="2"/>
          </p:nvPr>
        </p:nvSpPr>
        <p:spPr>
          <a:xfrm>
            <a:off x="637276" y="1965484"/>
            <a:ext cx="2983995" cy="3641302"/>
          </a:xfrm>
        </p:spPr>
        <p:txBody>
          <a:bodyPr/>
          <a:lstStyle>
            <a:lvl1pPr marL="0" indent="0">
              <a:buNone/>
              <a:defRPr sz="1528"/>
            </a:lvl1pPr>
            <a:lvl2pPr marL="436763" indent="0">
              <a:buNone/>
              <a:defRPr sz="1337"/>
            </a:lvl2pPr>
            <a:lvl3pPr marL="873526" indent="0">
              <a:buNone/>
              <a:defRPr sz="1146"/>
            </a:lvl3pPr>
            <a:lvl4pPr marL="1310289" indent="0">
              <a:buNone/>
              <a:defRPr sz="955"/>
            </a:lvl4pPr>
            <a:lvl5pPr marL="1747053" indent="0">
              <a:buNone/>
              <a:defRPr sz="955"/>
            </a:lvl5pPr>
            <a:lvl6pPr marL="2183816" indent="0">
              <a:buNone/>
              <a:defRPr sz="955"/>
            </a:lvl6pPr>
            <a:lvl7pPr marL="2620579" indent="0">
              <a:buNone/>
              <a:defRPr sz="955"/>
            </a:lvl7pPr>
            <a:lvl8pPr marL="3057342" indent="0">
              <a:buNone/>
              <a:defRPr sz="955"/>
            </a:lvl8pPr>
            <a:lvl9pPr marL="3494105" indent="0">
              <a:buNone/>
              <a:defRPr sz="955"/>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59A0FDA-67DD-4A23-8D8A-7A21F1698864}" type="datetimeFigureOut">
              <a:rPr kumimoji="1" lang="ja-JP" altLang="en-US" smtClean="0"/>
              <a:t>2023/2/20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A639DF9-19AD-49E2-B485-13628F55EB67}" type="slidenum">
              <a:rPr kumimoji="1" lang="ja-JP" altLang="en-US" smtClean="0"/>
              <a:t>‹#›</a:t>
            </a:fld>
            <a:endParaRPr kumimoji="1" lang="ja-JP" altLang="en-US"/>
          </a:p>
        </p:txBody>
      </p:sp>
    </p:spTree>
    <p:extLst>
      <p:ext uri="{BB962C8B-B14F-4D97-AF65-F5344CB8AC3E}">
        <p14:creationId xmlns:p14="http://schemas.microsoft.com/office/powerpoint/2010/main" val="15962218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6072" y="348814"/>
            <a:ext cx="7979807" cy="126634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36072" y="1744064"/>
            <a:ext cx="7979807" cy="41569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36071" y="6072376"/>
            <a:ext cx="2081689" cy="348813"/>
          </a:xfrm>
          <a:prstGeom prst="rect">
            <a:avLst/>
          </a:prstGeom>
        </p:spPr>
        <p:txBody>
          <a:bodyPr vert="horz" lIns="91440" tIns="45720" rIns="91440" bIns="45720" rtlCol="0" anchor="ctr"/>
          <a:lstStyle>
            <a:lvl1pPr algn="l">
              <a:defRPr sz="1146">
                <a:solidFill>
                  <a:schemeClr val="tx1">
                    <a:tint val="75000"/>
                  </a:schemeClr>
                </a:solidFill>
              </a:defRPr>
            </a:lvl1pPr>
          </a:lstStyle>
          <a:p>
            <a:fld id="{759A0FDA-67DD-4A23-8D8A-7A21F1698864}" type="datetimeFigureOut">
              <a:rPr kumimoji="1" lang="ja-JP" altLang="en-US" smtClean="0"/>
              <a:t>2023/2/20</a:t>
            </a:fld>
            <a:endParaRPr kumimoji="1" lang="ja-JP" altLang="en-US"/>
          </a:p>
        </p:txBody>
      </p:sp>
      <p:sp>
        <p:nvSpPr>
          <p:cNvPr id="5" name="Footer Placeholder 4"/>
          <p:cNvSpPr>
            <a:spLocks noGrp="1"/>
          </p:cNvSpPr>
          <p:nvPr>
            <p:ph type="ftr" sz="quarter" idx="3"/>
          </p:nvPr>
        </p:nvSpPr>
        <p:spPr>
          <a:xfrm>
            <a:off x="3064709" y="6072376"/>
            <a:ext cx="3122533" cy="348813"/>
          </a:xfrm>
          <a:prstGeom prst="rect">
            <a:avLst/>
          </a:prstGeom>
        </p:spPr>
        <p:txBody>
          <a:bodyPr vert="horz" lIns="91440" tIns="45720" rIns="91440" bIns="45720" rtlCol="0" anchor="ctr"/>
          <a:lstStyle>
            <a:lvl1pPr algn="ctr">
              <a:defRPr sz="1146">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534190" y="6072376"/>
            <a:ext cx="2081689" cy="348813"/>
          </a:xfrm>
          <a:prstGeom prst="rect">
            <a:avLst/>
          </a:prstGeom>
        </p:spPr>
        <p:txBody>
          <a:bodyPr vert="horz" lIns="91440" tIns="45720" rIns="91440" bIns="45720" rtlCol="0" anchor="ctr"/>
          <a:lstStyle>
            <a:lvl1pPr algn="r">
              <a:defRPr sz="1146">
                <a:solidFill>
                  <a:schemeClr val="tx1">
                    <a:tint val="75000"/>
                  </a:schemeClr>
                </a:solidFill>
              </a:defRPr>
            </a:lvl1pPr>
          </a:lstStyle>
          <a:p>
            <a:fld id="{5A639DF9-19AD-49E2-B485-13628F55EB67}" type="slidenum">
              <a:rPr kumimoji="1" lang="ja-JP" altLang="en-US" smtClean="0"/>
              <a:t>‹#›</a:t>
            </a:fld>
            <a:endParaRPr kumimoji="1" lang="ja-JP" altLang="en-US"/>
          </a:p>
        </p:txBody>
      </p:sp>
    </p:spTree>
    <p:extLst>
      <p:ext uri="{BB962C8B-B14F-4D97-AF65-F5344CB8AC3E}">
        <p14:creationId xmlns:p14="http://schemas.microsoft.com/office/powerpoint/2010/main" val="147591984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873526" rtl="0" eaLnBrk="1" latinLnBrk="0" hangingPunct="1">
        <a:lnSpc>
          <a:spcPct val="90000"/>
        </a:lnSpc>
        <a:spcBef>
          <a:spcPct val="0"/>
        </a:spcBef>
        <a:buNone/>
        <a:defRPr kumimoji="1" sz="4203" kern="1200">
          <a:solidFill>
            <a:schemeClr val="tx1"/>
          </a:solidFill>
          <a:latin typeface="+mj-lt"/>
          <a:ea typeface="+mj-ea"/>
          <a:cs typeface="+mj-cs"/>
        </a:defRPr>
      </a:lvl1pPr>
    </p:titleStyle>
    <p:bodyStyle>
      <a:lvl1pPr marL="218382" indent="-218382" algn="l" defTabSz="873526" rtl="0" eaLnBrk="1" latinLnBrk="0" hangingPunct="1">
        <a:lnSpc>
          <a:spcPct val="90000"/>
        </a:lnSpc>
        <a:spcBef>
          <a:spcPts val="955"/>
        </a:spcBef>
        <a:buFont typeface="Arial" panose="020B0604020202020204" pitchFamily="34" charset="0"/>
        <a:buChar char="•"/>
        <a:defRPr kumimoji="1" sz="2675" kern="1200">
          <a:solidFill>
            <a:schemeClr val="tx1"/>
          </a:solidFill>
          <a:latin typeface="+mn-lt"/>
          <a:ea typeface="+mn-ea"/>
          <a:cs typeface="+mn-cs"/>
        </a:defRPr>
      </a:lvl1pPr>
      <a:lvl2pPr marL="655145" indent="-218382" algn="l" defTabSz="873526" rtl="0" eaLnBrk="1" latinLnBrk="0" hangingPunct="1">
        <a:lnSpc>
          <a:spcPct val="90000"/>
        </a:lnSpc>
        <a:spcBef>
          <a:spcPts val="478"/>
        </a:spcBef>
        <a:buFont typeface="Arial" panose="020B0604020202020204" pitchFamily="34" charset="0"/>
        <a:buChar char="•"/>
        <a:defRPr kumimoji="1" sz="2293" kern="1200">
          <a:solidFill>
            <a:schemeClr val="tx1"/>
          </a:solidFill>
          <a:latin typeface="+mn-lt"/>
          <a:ea typeface="+mn-ea"/>
          <a:cs typeface="+mn-cs"/>
        </a:defRPr>
      </a:lvl2pPr>
      <a:lvl3pPr marL="1091908" indent="-218382" algn="l" defTabSz="873526" rtl="0" eaLnBrk="1" latinLnBrk="0" hangingPunct="1">
        <a:lnSpc>
          <a:spcPct val="90000"/>
        </a:lnSpc>
        <a:spcBef>
          <a:spcPts val="478"/>
        </a:spcBef>
        <a:buFont typeface="Arial" panose="020B0604020202020204" pitchFamily="34" charset="0"/>
        <a:buChar char="•"/>
        <a:defRPr kumimoji="1" sz="1911" kern="1200">
          <a:solidFill>
            <a:schemeClr val="tx1"/>
          </a:solidFill>
          <a:latin typeface="+mn-lt"/>
          <a:ea typeface="+mn-ea"/>
          <a:cs typeface="+mn-cs"/>
        </a:defRPr>
      </a:lvl3pPr>
      <a:lvl4pPr marL="1528671" indent="-218382" algn="l" defTabSz="873526" rtl="0" eaLnBrk="1" latinLnBrk="0" hangingPunct="1">
        <a:lnSpc>
          <a:spcPct val="90000"/>
        </a:lnSpc>
        <a:spcBef>
          <a:spcPts val="478"/>
        </a:spcBef>
        <a:buFont typeface="Arial" panose="020B0604020202020204" pitchFamily="34" charset="0"/>
        <a:buChar char="•"/>
        <a:defRPr kumimoji="1" sz="1720" kern="1200">
          <a:solidFill>
            <a:schemeClr val="tx1"/>
          </a:solidFill>
          <a:latin typeface="+mn-lt"/>
          <a:ea typeface="+mn-ea"/>
          <a:cs typeface="+mn-cs"/>
        </a:defRPr>
      </a:lvl4pPr>
      <a:lvl5pPr marL="1965434" indent="-218382" algn="l" defTabSz="873526" rtl="0" eaLnBrk="1" latinLnBrk="0" hangingPunct="1">
        <a:lnSpc>
          <a:spcPct val="90000"/>
        </a:lnSpc>
        <a:spcBef>
          <a:spcPts val="478"/>
        </a:spcBef>
        <a:buFont typeface="Arial" panose="020B0604020202020204" pitchFamily="34" charset="0"/>
        <a:buChar char="•"/>
        <a:defRPr kumimoji="1" sz="1720" kern="1200">
          <a:solidFill>
            <a:schemeClr val="tx1"/>
          </a:solidFill>
          <a:latin typeface="+mn-lt"/>
          <a:ea typeface="+mn-ea"/>
          <a:cs typeface="+mn-cs"/>
        </a:defRPr>
      </a:lvl5pPr>
      <a:lvl6pPr marL="2402197" indent="-218382" algn="l" defTabSz="873526" rtl="0" eaLnBrk="1" latinLnBrk="0" hangingPunct="1">
        <a:lnSpc>
          <a:spcPct val="90000"/>
        </a:lnSpc>
        <a:spcBef>
          <a:spcPts val="478"/>
        </a:spcBef>
        <a:buFont typeface="Arial" panose="020B0604020202020204" pitchFamily="34" charset="0"/>
        <a:buChar char="•"/>
        <a:defRPr kumimoji="1" sz="1720" kern="1200">
          <a:solidFill>
            <a:schemeClr val="tx1"/>
          </a:solidFill>
          <a:latin typeface="+mn-lt"/>
          <a:ea typeface="+mn-ea"/>
          <a:cs typeface="+mn-cs"/>
        </a:defRPr>
      </a:lvl6pPr>
      <a:lvl7pPr marL="2838961" indent="-218382" algn="l" defTabSz="873526" rtl="0" eaLnBrk="1" latinLnBrk="0" hangingPunct="1">
        <a:lnSpc>
          <a:spcPct val="90000"/>
        </a:lnSpc>
        <a:spcBef>
          <a:spcPts val="478"/>
        </a:spcBef>
        <a:buFont typeface="Arial" panose="020B0604020202020204" pitchFamily="34" charset="0"/>
        <a:buChar char="•"/>
        <a:defRPr kumimoji="1" sz="1720" kern="1200">
          <a:solidFill>
            <a:schemeClr val="tx1"/>
          </a:solidFill>
          <a:latin typeface="+mn-lt"/>
          <a:ea typeface="+mn-ea"/>
          <a:cs typeface="+mn-cs"/>
        </a:defRPr>
      </a:lvl7pPr>
      <a:lvl8pPr marL="3275724" indent="-218382" algn="l" defTabSz="873526" rtl="0" eaLnBrk="1" latinLnBrk="0" hangingPunct="1">
        <a:lnSpc>
          <a:spcPct val="90000"/>
        </a:lnSpc>
        <a:spcBef>
          <a:spcPts val="478"/>
        </a:spcBef>
        <a:buFont typeface="Arial" panose="020B0604020202020204" pitchFamily="34" charset="0"/>
        <a:buChar char="•"/>
        <a:defRPr kumimoji="1" sz="1720" kern="1200">
          <a:solidFill>
            <a:schemeClr val="tx1"/>
          </a:solidFill>
          <a:latin typeface="+mn-lt"/>
          <a:ea typeface="+mn-ea"/>
          <a:cs typeface="+mn-cs"/>
        </a:defRPr>
      </a:lvl8pPr>
      <a:lvl9pPr marL="3712487" indent="-218382" algn="l" defTabSz="873526" rtl="0" eaLnBrk="1" latinLnBrk="0" hangingPunct="1">
        <a:lnSpc>
          <a:spcPct val="90000"/>
        </a:lnSpc>
        <a:spcBef>
          <a:spcPts val="478"/>
        </a:spcBef>
        <a:buFont typeface="Arial" panose="020B0604020202020204" pitchFamily="34" charset="0"/>
        <a:buChar char="•"/>
        <a:defRPr kumimoji="1" sz="1720" kern="1200">
          <a:solidFill>
            <a:schemeClr val="tx1"/>
          </a:solidFill>
          <a:latin typeface="+mn-lt"/>
          <a:ea typeface="+mn-ea"/>
          <a:cs typeface="+mn-cs"/>
        </a:defRPr>
      </a:lvl9pPr>
    </p:bodyStyle>
    <p:otherStyle>
      <a:defPPr>
        <a:defRPr lang="en-US"/>
      </a:defPPr>
      <a:lvl1pPr marL="0" algn="l" defTabSz="873526" rtl="0" eaLnBrk="1" latinLnBrk="0" hangingPunct="1">
        <a:defRPr kumimoji="1" sz="1720" kern="1200">
          <a:solidFill>
            <a:schemeClr val="tx1"/>
          </a:solidFill>
          <a:latin typeface="+mn-lt"/>
          <a:ea typeface="+mn-ea"/>
          <a:cs typeface="+mn-cs"/>
        </a:defRPr>
      </a:lvl1pPr>
      <a:lvl2pPr marL="436763" algn="l" defTabSz="873526" rtl="0" eaLnBrk="1" latinLnBrk="0" hangingPunct="1">
        <a:defRPr kumimoji="1" sz="1720" kern="1200">
          <a:solidFill>
            <a:schemeClr val="tx1"/>
          </a:solidFill>
          <a:latin typeface="+mn-lt"/>
          <a:ea typeface="+mn-ea"/>
          <a:cs typeface="+mn-cs"/>
        </a:defRPr>
      </a:lvl2pPr>
      <a:lvl3pPr marL="873526" algn="l" defTabSz="873526" rtl="0" eaLnBrk="1" latinLnBrk="0" hangingPunct="1">
        <a:defRPr kumimoji="1" sz="1720" kern="1200">
          <a:solidFill>
            <a:schemeClr val="tx1"/>
          </a:solidFill>
          <a:latin typeface="+mn-lt"/>
          <a:ea typeface="+mn-ea"/>
          <a:cs typeface="+mn-cs"/>
        </a:defRPr>
      </a:lvl3pPr>
      <a:lvl4pPr marL="1310289" algn="l" defTabSz="873526" rtl="0" eaLnBrk="1" latinLnBrk="0" hangingPunct="1">
        <a:defRPr kumimoji="1" sz="1720" kern="1200">
          <a:solidFill>
            <a:schemeClr val="tx1"/>
          </a:solidFill>
          <a:latin typeface="+mn-lt"/>
          <a:ea typeface="+mn-ea"/>
          <a:cs typeface="+mn-cs"/>
        </a:defRPr>
      </a:lvl4pPr>
      <a:lvl5pPr marL="1747053" algn="l" defTabSz="873526" rtl="0" eaLnBrk="1" latinLnBrk="0" hangingPunct="1">
        <a:defRPr kumimoji="1" sz="1720" kern="1200">
          <a:solidFill>
            <a:schemeClr val="tx1"/>
          </a:solidFill>
          <a:latin typeface="+mn-lt"/>
          <a:ea typeface="+mn-ea"/>
          <a:cs typeface="+mn-cs"/>
        </a:defRPr>
      </a:lvl5pPr>
      <a:lvl6pPr marL="2183816" algn="l" defTabSz="873526" rtl="0" eaLnBrk="1" latinLnBrk="0" hangingPunct="1">
        <a:defRPr kumimoji="1" sz="1720" kern="1200">
          <a:solidFill>
            <a:schemeClr val="tx1"/>
          </a:solidFill>
          <a:latin typeface="+mn-lt"/>
          <a:ea typeface="+mn-ea"/>
          <a:cs typeface="+mn-cs"/>
        </a:defRPr>
      </a:lvl6pPr>
      <a:lvl7pPr marL="2620579" algn="l" defTabSz="873526" rtl="0" eaLnBrk="1" latinLnBrk="0" hangingPunct="1">
        <a:defRPr kumimoji="1" sz="1720" kern="1200">
          <a:solidFill>
            <a:schemeClr val="tx1"/>
          </a:solidFill>
          <a:latin typeface="+mn-lt"/>
          <a:ea typeface="+mn-ea"/>
          <a:cs typeface="+mn-cs"/>
        </a:defRPr>
      </a:lvl7pPr>
      <a:lvl8pPr marL="3057342" algn="l" defTabSz="873526" rtl="0" eaLnBrk="1" latinLnBrk="0" hangingPunct="1">
        <a:defRPr kumimoji="1" sz="1720" kern="1200">
          <a:solidFill>
            <a:schemeClr val="tx1"/>
          </a:solidFill>
          <a:latin typeface="+mn-lt"/>
          <a:ea typeface="+mn-ea"/>
          <a:cs typeface="+mn-cs"/>
        </a:defRPr>
      </a:lvl8pPr>
      <a:lvl9pPr marL="3494105" algn="l" defTabSz="873526" rtl="0" eaLnBrk="1" latinLnBrk="0" hangingPunct="1">
        <a:defRPr kumimoji="1" sz="17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pixelsurplus.com/collections/free-fonts/products/showtime-free-handmade-calligraphy-font#erid5990343" TargetMode="External"/><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www.instagram.com/p/CDLjGBEH_mE/?utm_source=ig_web_copy_link"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pixelsurplus.com/collections/free-fonts/products/showtime-free-handmade-calligraphy-font#erid5990343" TargetMode="External"/><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s://www.instagram.com/p/CDLjGBEH_mE/?utm_source=ig_web_copy_link"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rotWithShape="1">
          <a:blip r:embed="rId2" cstate="print">
            <a:extLst>
              <a:ext uri="{28A0092B-C50C-407E-A947-70E740481C1C}">
                <a14:useLocalDpi xmlns:a14="http://schemas.microsoft.com/office/drawing/2010/main" val="0"/>
              </a:ext>
            </a:extLst>
          </a:blip>
          <a:srcRect l="7167" r="21917"/>
          <a:stretch/>
        </p:blipFill>
        <p:spPr>
          <a:xfrm>
            <a:off x="4634707" y="0"/>
            <a:ext cx="4617243" cy="6551613"/>
          </a:xfrm>
          <a:prstGeom prst="rect">
            <a:avLst/>
          </a:prstGeom>
        </p:spPr>
      </p:pic>
      <p:sp>
        <p:nvSpPr>
          <p:cNvPr id="5" name="正方形/長方形 4"/>
          <p:cNvSpPr/>
          <p:nvPr/>
        </p:nvSpPr>
        <p:spPr>
          <a:xfrm>
            <a:off x="5347909" y="993841"/>
            <a:ext cx="3187764" cy="45639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 name="正方形/長方形 5"/>
          <p:cNvSpPr/>
          <p:nvPr/>
        </p:nvSpPr>
        <p:spPr>
          <a:xfrm>
            <a:off x="5502229" y="1150441"/>
            <a:ext cx="2879124" cy="4250724"/>
          </a:xfrm>
          <a:prstGeom prst="rect">
            <a:avLst/>
          </a:prstGeom>
          <a:noFill/>
          <a:ln w="3175">
            <a:solidFill>
              <a:srgbClr val="5C82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 name="テキスト ボックス 7"/>
          <p:cNvSpPr txBox="1"/>
          <p:nvPr/>
        </p:nvSpPr>
        <p:spPr>
          <a:xfrm>
            <a:off x="5945702" y="1708418"/>
            <a:ext cx="1992178" cy="1077218"/>
          </a:xfrm>
          <a:prstGeom prst="rect">
            <a:avLst/>
          </a:prstGeom>
          <a:noFill/>
        </p:spPr>
        <p:txBody>
          <a:bodyPr wrap="square" rtlCol="0">
            <a:spAutoFit/>
          </a:bodyPr>
          <a:lstStyle/>
          <a:p>
            <a:pPr algn="ctr"/>
            <a:r>
              <a:rPr lang="en-US" altLang="ja-JP" sz="3200" spc="100" dirty="0">
                <a:solidFill>
                  <a:srgbClr val="5C8271"/>
                </a:solidFill>
                <a:latin typeface="Showtime" panose="00000500000000000000" pitchFamily="50" charset="0"/>
              </a:rPr>
              <a:t>First Family</a:t>
            </a:r>
          </a:p>
          <a:p>
            <a:pPr algn="ctr"/>
            <a:r>
              <a:rPr lang="en-US" altLang="ja-JP" sz="3200" spc="100" dirty="0">
                <a:solidFill>
                  <a:srgbClr val="5C8271"/>
                </a:solidFill>
                <a:latin typeface="Showtime" panose="00000500000000000000" pitchFamily="50" charset="0"/>
              </a:rPr>
              <a:t>Gathering</a:t>
            </a:r>
            <a:endParaRPr lang="ja-JP" altLang="en-US" sz="3200" spc="100" dirty="0">
              <a:solidFill>
                <a:srgbClr val="5C8271"/>
              </a:solidFill>
              <a:latin typeface="Showtime" panose="00000500000000000000" pitchFamily="50" charset="0"/>
            </a:endParaRPr>
          </a:p>
        </p:txBody>
      </p:sp>
      <p:pic>
        <p:nvPicPr>
          <p:cNvPr id="9" name="図 8"/>
          <p:cNvPicPr>
            <a:picLocks noChangeAspect="1"/>
          </p:cNvPicPr>
          <p:nvPr/>
        </p:nvPicPr>
        <p:blipFill rotWithShape="1">
          <a:blip r:embed="rId2" cstate="print">
            <a:extLst>
              <a:ext uri="{28A0092B-C50C-407E-A947-70E740481C1C}">
                <a14:useLocalDpi xmlns:a14="http://schemas.microsoft.com/office/drawing/2010/main" val="0"/>
              </a:ext>
            </a:extLst>
          </a:blip>
          <a:srcRect l="7167" r="21917"/>
          <a:stretch/>
        </p:blipFill>
        <p:spPr>
          <a:xfrm>
            <a:off x="1" y="0"/>
            <a:ext cx="4634706" cy="6551613"/>
          </a:xfrm>
          <a:prstGeom prst="rect">
            <a:avLst/>
          </a:prstGeom>
        </p:spPr>
      </p:pic>
      <p:sp>
        <p:nvSpPr>
          <p:cNvPr id="10" name="テキスト ボックス 9"/>
          <p:cNvSpPr txBox="1"/>
          <p:nvPr/>
        </p:nvSpPr>
        <p:spPr>
          <a:xfrm>
            <a:off x="9685863" y="107980"/>
            <a:ext cx="2878667" cy="2677656"/>
          </a:xfrm>
          <a:prstGeom prst="rect">
            <a:avLst/>
          </a:prstGeom>
          <a:noFill/>
          <a:ln>
            <a:solidFill>
              <a:srgbClr val="5C8271"/>
            </a:solidFill>
          </a:ln>
        </p:spPr>
        <p:txBody>
          <a:bodyPr wrap="square" rtlCol="0">
            <a:spAutoFit/>
          </a:bodyPr>
          <a:lstStyle/>
          <a:p>
            <a:r>
              <a:rPr kumimoji="1" lang="ja-JP" altLang="en-US" sz="1400" dirty="0">
                <a:solidFill>
                  <a:srgbClr val="E2786A"/>
                </a:solidFill>
              </a:rPr>
              <a:t>タイトルフォント</a:t>
            </a:r>
            <a:endParaRPr kumimoji="1" lang="en-US" altLang="ja-JP" sz="1400" dirty="0">
              <a:solidFill>
                <a:srgbClr val="E2786A"/>
              </a:solidFill>
            </a:endParaRPr>
          </a:p>
          <a:p>
            <a:r>
              <a:rPr kumimoji="1" lang="ja-JP" altLang="en-US" sz="1400" dirty="0">
                <a:solidFill>
                  <a:srgbClr val="E2786A"/>
                </a:solidFill>
              </a:rPr>
              <a:t>「</a:t>
            </a:r>
            <a:r>
              <a:rPr lang="en-US" altLang="ja-JP" sz="1400" dirty="0">
                <a:solidFill>
                  <a:srgbClr val="E2786A"/>
                </a:solidFill>
              </a:rPr>
              <a:t>Showtime</a:t>
            </a:r>
            <a:r>
              <a:rPr lang="ja-JP" altLang="en-US" sz="1400" dirty="0">
                <a:solidFill>
                  <a:srgbClr val="E2786A"/>
                </a:solidFill>
              </a:rPr>
              <a:t>」</a:t>
            </a:r>
            <a:endParaRPr lang="en-US" altLang="ja-JP" sz="1400" dirty="0">
              <a:solidFill>
                <a:srgbClr val="E2786A"/>
              </a:solidFill>
            </a:endParaRPr>
          </a:p>
          <a:p>
            <a:r>
              <a:rPr lang="ja-JP" altLang="en-US" sz="1400" dirty="0">
                <a:solidFill>
                  <a:srgbClr val="E2786A"/>
                </a:solidFill>
              </a:rPr>
              <a:t>→お持ちでない方はこちらよりダウンロードしてください</a:t>
            </a:r>
            <a:endParaRPr lang="en-US" altLang="ja-JP" sz="1400" dirty="0">
              <a:solidFill>
                <a:srgbClr val="E2786A"/>
              </a:solidFill>
            </a:endParaRPr>
          </a:p>
          <a:p>
            <a:r>
              <a:rPr lang="en-US" altLang="ja-JP" sz="1400" dirty="0">
                <a:solidFill>
                  <a:srgbClr val="5C8271"/>
                </a:solidFill>
                <a:hlinkClick r:id="rId3">
                  <a:extLst>
                    <a:ext uri="{A12FA001-AC4F-418D-AE19-62706E023703}">
                      <ahyp:hlinkClr xmlns:ahyp="http://schemas.microsoft.com/office/drawing/2018/hyperlinkcolor" val="tx"/>
                    </a:ext>
                  </a:extLst>
                </a:hlinkClick>
              </a:rPr>
              <a:t>https://pixelsurplus.com/collections/free-fonts/products/showtime-free-handmade-calligraphy-font#erid5990343</a:t>
            </a:r>
            <a:r>
              <a:rPr lang="en-US" altLang="ja-JP" sz="1400" dirty="0">
                <a:solidFill>
                  <a:srgbClr val="5C8271"/>
                </a:solidFill>
              </a:rPr>
              <a:t> </a:t>
            </a:r>
          </a:p>
          <a:p>
            <a:r>
              <a:rPr lang="en-US" altLang="ja-JP" sz="1400" dirty="0">
                <a:solidFill>
                  <a:srgbClr val="E2786A"/>
                </a:solidFill>
              </a:rPr>
              <a:t>※</a:t>
            </a:r>
            <a:r>
              <a:rPr lang="ja-JP" altLang="en-US" sz="1400" dirty="0">
                <a:solidFill>
                  <a:srgbClr val="E2786A"/>
                </a:solidFill>
              </a:rPr>
              <a:t>無料ダウンロードできます</a:t>
            </a:r>
            <a:endParaRPr lang="en-US" altLang="ja-JP" sz="1400" dirty="0">
              <a:solidFill>
                <a:srgbClr val="E2786A"/>
              </a:solidFill>
            </a:endParaRPr>
          </a:p>
          <a:p>
            <a:endParaRPr lang="en-US" altLang="ja-JP" sz="1400" dirty="0">
              <a:solidFill>
                <a:srgbClr val="E2786A"/>
              </a:solidFill>
            </a:endParaRPr>
          </a:p>
          <a:p>
            <a:r>
              <a:rPr kumimoji="1" lang="ja-JP" altLang="en-US" sz="1400" dirty="0">
                <a:solidFill>
                  <a:srgbClr val="E2786A"/>
                </a:solidFill>
              </a:rPr>
              <a:t>その他文字フォント</a:t>
            </a:r>
            <a:endParaRPr kumimoji="1" lang="en-US" altLang="ja-JP" sz="1400" dirty="0">
              <a:solidFill>
                <a:srgbClr val="E2786A"/>
              </a:solidFill>
            </a:endParaRPr>
          </a:p>
          <a:p>
            <a:r>
              <a:rPr lang="ja-JP" altLang="en-US" sz="1400" dirty="0">
                <a:solidFill>
                  <a:srgbClr val="E2786A"/>
                </a:solidFill>
              </a:rPr>
              <a:t>「</a:t>
            </a:r>
            <a:r>
              <a:rPr lang="en-US" altLang="ja-JP" sz="1400" dirty="0">
                <a:solidFill>
                  <a:srgbClr val="E2786A"/>
                </a:solidFill>
              </a:rPr>
              <a:t>HGS</a:t>
            </a:r>
            <a:r>
              <a:rPr lang="ja-JP" altLang="en-US" sz="1400" dirty="0">
                <a:solidFill>
                  <a:srgbClr val="E2786A"/>
                </a:solidFill>
              </a:rPr>
              <a:t>教科書体」</a:t>
            </a:r>
            <a:endParaRPr kumimoji="1" lang="ja-JP" altLang="en-US" sz="1400" dirty="0">
              <a:solidFill>
                <a:srgbClr val="E2786A"/>
              </a:solidFill>
            </a:endParaRPr>
          </a:p>
        </p:txBody>
      </p:sp>
      <p:sp>
        <p:nvSpPr>
          <p:cNvPr id="11" name="テキスト ボックス 10"/>
          <p:cNvSpPr txBox="1"/>
          <p:nvPr/>
        </p:nvSpPr>
        <p:spPr>
          <a:xfrm>
            <a:off x="9685866" y="3121914"/>
            <a:ext cx="2878667" cy="307777"/>
          </a:xfrm>
          <a:prstGeom prst="rect">
            <a:avLst/>
          </a:prstGeom>
          <a:noFill/>
          <a:ln>
            <a:solidFill>
              <a:srgbClr val="5C8271"/>
            </a:solidFill>
          </a:ln>
        </p:spPr>
        <p:txBody>
          <a:bodyPr wrap="square" rtlCol="0">
            <a:spAutoFit/>
          </a:bodyPr>
          <a:lstStyle/>
          <a:p>
            <a:r>
              <a:rPr kumimoji="1" lang="ja-JP" altLang="en-US" sz="1400" dirty="0"/>
              <a:t>両家名前を入れてください</a:t>
            </a:r>
          </a:p>
        </p:txBody>
      </p:sp>
      <p:sp>
        <p:nvSpPr>
          <p:cNvPr id="12" name="テキスト ボックス 11"/>
          <p:cNvSpPr txBox="1"/>
          <p:nvPr/>
        </p:nvSpPr>
        <p:spPr>
          <a:xfrm>
            <a:off x="9685865" y="4327430"/>
            <a:ext cx="2878667" cy="307777"/>
          </a:xfrm>
          <a:prstGeom prst="rect">
            <a:avLst/>
          </a:prstGeom>
          <a:noFill/>
          <a:ln>
            <a:solidFill>
              <a:srgbClr val="5C8271"/>
            </a:solidFill>
          </a:ln>
        </p:spPr>
        <p:txBody>
          <a:bodyPr wrap="square" rtlCol="0">
            <a:spAutoFit/>
          </a:bodyPr>
          <a:lstStyle/>
          <a:p>
            <a:r>
              <a:rPr kumimoji="1" lang="ja-JP" altLang="en-US" sz="1400" dirty="0"/>
              <a:t>顔合わせの日付を入れてください</a:t>
            </a:r>
          </a:p>
        </p:txBody>
      </p:sp>
      <p:sp>
        <p:nvSpPr>
          <p:cNvPr id="13" name="テキスト ボックス 12"/>
          <p:cNvSpPr txBox="1"/>
          <p:nvPr/>
        </p:nvSpPr>
        <p:spPr>
          <a:xfrm>
            <a:off x="9685864" y="4696026"/>
            <a:ext cx="2878667" cy="307777"/>
          </a:xfrm>
          <a:prstGeom prst="rect">
            <a:avLst/>
          </a:prstGeom>
          <a:noFill/>
          <a:ln>
            <a:solidFill>
              <a:srgbClr val="5C8271"/>
            </a:solidFill>
          </a:ln>
        </p:spPr>
        <p:txBody>
          <a:bodyPr wrap="square" rtlCol="0">
            <a:spAutoFit/>
          </a:bodyPr>
          <a:lstStyle/>
          <a:p>
            <a:r>
              <a:rPr kumimoji="1" lang="ja-JP" altLang="en-US" sz="1400" dirty="0"/>
              <a:t>顔合わせの場所を入れてください</a:t>
            </a:r>
          </a:p>
        </p:txBody>
      </p:sp>
      <p:sp>
        <p:nvSpPr>
          <p:cNvPr id="14" name="テキスト ボックス 13"/>
          <p:cNvSpPr txBox="1"/>
          <p:nvPr/>
        </p:nvSpPr>
        <p:spPr>
          <a:xfrm>
            <a:off x="9685862" y="5376046"/>
            <a:ext cx="2878667" cy="1169551"/>
          </a:xfrm>
          <a:prstGeom prst="rect">
            <a:avLst/>
          </a:prstGeom>
          <a:noFill/>
          <a:ln>
            <a:solidFill>
              <a:srgbClr val="5C8271"/>
            </a:solidFill>
          </a:ln>
        </p:spPr>
        <p:txBody>
          <a:bodyPr wrap="square" rtlCol="0">
            <a:spAutoFit/>
          </a:bodyPr>
          <a:lstStyle/>
          <a:p>
            <a:r>
              <a:rPr kumimoji="1" lang="ja-JP" altLang="en-US" sz="1400" dirty="0">
                <a:solidFill>
                  <a:srgbClr val="E2786A"/>
                </a:solidFill>
              </a:rPr>
              <a:t>印刷方法などはこちらをご参考ください</a:t>
            </a:r>
            <a:endParaRPr kumimoji="1" lang="en-US" altLang="ja-JP" sz="1400" dirty="0">
              <a:solidFill>
                <a:srgbClr val="E2786A"/>
              </a:solidFill>
            </a:endParaRPr>
          </a:p>
          <a:p>
            <a:r>
              <a:rPr lang="en-US" altLang="ja-JP" sz="1400" dirty="0">
                <a:solidFill>
                  <a:srgbClr val="5C8271"/>
                </a:solidFill>
                <a:hlinkClick r:id="rId4">
                  <a:extLst>
                    <a:ext uri="{A12FA001-AC4F-418D-AE19-62706E023703}">
                      <ahyp:hlinkClr xmlns:ahyp="http://schemas.microsoft.com/office/drawing/2018/hyperlinkcolor" val="tx"/>
                    </a:ext>
                  </a:extLst>
                </a:hlinkClick>
              </a:rPr>
              <a:t>https://www.instagram.com/p/CDLjGBEH_mE/?utm_source=ig_web_copy_link</a:t>
            </a:r>
            <a:r>
              <a:rPr lang="en-US" altLang="ja-JP" sz="1400" dirty="0">
                <a:solidFill>
                  <a:srgbClr val="5C8271"/>
                </a:solidFill>
              </a:rPr>
              <a:t> </a:t>
            </a:r>
            <a:endParaRPr kumimoji="1" lang="ja-JP" altLang="en-US" sz="1400" dirty="0">
              <a:solidFill>
                <a:srgbClr val="5C8271"/>
              </a:solidFill>
            </a:endParaRPr>
          </a:p>
        </p:txBody>
      </p:sp>
      <p:pic>
        <p:nvPicPr>
          <p:cNvPr id="15" name="図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21672" y="-461905"/>
            <a:ext cx="1542857" cy="923810"/>
          </a:xfrm>
          <a:prstGeom prst="rect">
            <a:avLst/>
          </a:prstGeom>
        </p:spPr>
      </p:pic>
      <p:sp>
        <p:nvSpPr>
          <p:cNvPr id="16" name="テキスト ボックス 15">
            <a:extLst>
              <a:ext uri="{FF2B5EF4-FFF2-40B4-BE49-F238E27FC236}">
                <a16:creationId xmlns:a16="http://schemas.microsoft.com/office/drawing/2014/main" id="{FBABE3E7-D76B-CCE0-23D5-D29049B20D38}"/>
              </a:ext>
            </a:extLst>
          </p:cNvPr>
          <p:cNvSpPr txBox="1"/>
          <p:nvPr/>
        </p:nvSpPr>
        <p:spPr>
          <a:xfrm>
            <a:off x="6162964" y="3117312"/>
            <a:ext cx="1556952" cy="254557"/>
          </a:xfrm>
          <a:prstGeom prst="rect">
            <a:avLst/>
          </a:prstGeom>
          <a:noFill/>
        </p:spPr>
        <p:txBody>
          <a:bodyPr wrap="square" rtlCol="0">
            <a:spAutoFit/>
          </a:bodyPr>
          <a:lstStyle/>
          <a:p>
            <a:pPr algn="ctr"/>
            <a:r>
              <a:rPr lang="ja-JP" altLang="en-US" dirty="0">
                <a:solidFill>
                  <a:srgbClr val="5C8271"/>
                </a:solidFill>
                <a:latin typeface="HGS教科書体" panose="02020600000000000000" pitchFamily="18" charset="-128"/>
                <a:ea typeface="HGS教科書体" panose="02020600000000000000" pitchFamily="18" charset="-128"/>
              </a:rPr>
              <a:t>〇〇家　　●●家</a:t>
            </a:r>
          </a:p>
        </p:txBody>
      </p:sp>
      <p:sp>
        <p:nvSpPr>
          <p:cNvPr id="17" name="テキスト ボックス 16">
            <a:extLst>
              <a:ext uri="{FF2B5EF4-FFF2-40B4-BE49-F238E27FC236}">
                <a16:creationId xmlns:a16="http://schemas.microsoft.com/office/drawing/2014/main" id="{AECEA407-6429-96DD-AE0D-5C3C909D292C}"/>
              </a:ext>
            </a:extLst>
          </p:cNvPr>
          <p:cNvSpPr txBox="1"/>
          <p:nvPr/>
        </p:nvSpPr>
        <p:spPr>
          <a:xfrm>
            <a:off x="5808060" y="3371866"/>
            <a:ext cx="2267463" cy="369332"/>
          </a:xfrm>
          <a:prstGeom prst="rect">
            <a:avLst/>
          </a:prstGeom>
          <a:noFill/>
        </p:spPr>
        <p:txBody>
          <a:bodyPr wrap="square" rtlCol="0">
            <a:spAutoFit/>
          </a:bodyPr>
          <a:lstStyle/>
          <a:p>
            <a:pPr algn="ctr"/>
            <a:r>
              <a:rPr lang="ja-JP" altLang="en-US" sz="1800" dirty="0">
                <a:solidFill>
                  <a:srgbClr val="5C8271"/>
                </a:solidFill>
                <a:latin typeface="HGS教科書体" panose="02020600000000000000" pitchFamily="18" charset="-128"/>
                <a:ea typeface="HGS教科書体" panose="02020600000000000000" pitchFamily="18" charset="-128"/>
              </a:rPr>
              <a:t>両家顔合わせ食事会</a:t>
            </a:r>
          </a:p>
        </p:txBody>
      </p:sp>
      <p:sp>
        <p:nvSpPr>
          <p:cNvPr id="18" name="テキスト ボックス 17">
            <a:extLst>
              <a:ext uri="{FF2B5EF4-FFF2-40B4-BE49-F238E27FC236}">
                <a16:creationId xmlns:a16="http://schemas.microsoft.com/office/drawing/2014/main" id="{BBBAC7E6-2167-DEE6-3665-626917E35652}"/>
              </a:ext>
            </a:extLst>
          </p:cNvPr>
          <p:cNvSpPr txBox="1"/>
          <p:nvPr/>
        </p:nvSpPr>
        <p:spPr>
          <a:xfrm>
            <a:off x="5965607" y="4327430"/>
            <a:ext cx="1952368" cy="579005"/>
          </a:xfrm>
          <a:prstGeom prst="rect">
            <a:avLst/>
          </a:prstGeom>
          <a:noFill/>
        </p:spPr>
        <p:txBody>
          <a:bodyPr wrap="square" rtlCol="0">
            <a:spAutoFit/>
          </a:bodyPr>
          <a:lstStyle/>
          <a:p>
            <a:pPr algn="ctr">
              <a:lnSpc>
                <a:spcPct val="150000"/>
              </a:lnSpc>
            </a:pPr>
            <a:r>
              <a:rPr lang="en-US" altLang="ja-JP" spc="50" dirty="0">
                <a:solidFill>
                  <a:srgbClr val="5C8271"/>
                </a:solidFill>
                <a:latin typeface="游明朝 Light" panose="02020300000000000000" pitchFamily="18" charset="-128"/>
                <a:ea typeface="游明朝 Light" panose="02020300000000000000" pitchFamily="18" charset="-128"/>
              </a:rPr>
              <a:t>YYYY/MM/DD </a:t>
            </a:r>
          </a:p>
          <a:p>
            <a:pPr algn="ctr">
              <a:lnSpc>
                <a:spcPct val="150000"/>
              </a:lnSpc>
            </a:pPr>
            <a:r>
              <a:rPr lang="en-US" altLang="ja-JP" spc="50" dirty="0">
                <a:solidFill>
                  <a:srgbClr val="5C8271"/>
                </a:solidFill>
                <a:latin typeface="游明朝 Light" panose="02020300000000000000" pitchFamily="18" charset="-128"/>
                <a:ea typeface="游明朝 Light" panose="02020300000000000000" pitchFamily="18" charset="-128"/>
              </a:rPr>
              <a:t>Restaurant</a:t>
            </a:r>
            <a:r>
              <a:rPr lang="ja-JP" altLang="en-US" spc="50" dirty="0">
                <a:solidFill>
                  <a:srgbClr val="5C8271"/>
                </a:solidFill>
                <a:latin typeface="游明朝 Light" panose="02020300000000000000" pitchFamily="18" charset="-128"/>
                <a:ea typeface="游明朝 Light" panose="02020300000000000000" pitchFamily="18" charset="-128"/>
              </a:rPr>
              <a:t> 〇〇</a:t>
            </a:r>
          </a:p>
        </p:txBody>
      </p:sp>
      <p:sp>
        <p:nvSpPr>
          <p:cNvPr id="2" name="テキスト ボックス 1">
            <a:extLst>
              <a:ext uri="{FF2B5EF4-FFF2-40B4-BE49-F238E27FC236}">
                <a16:creationId xmlns:a16="http://schemas.microsoft.com/office/drawing/2014/main" id="{53984A18-E569-D14D-C5BA-93AED50DF48A}"/>
              </a:ext>
            </a:extLst>
          </p:cNvPr>
          <p:cNvSpPr txBox="1"/>
          <p:nvPr/>
        </p:nvSpPr>
        <p:spPr>
          <a:xfrm>
            <a:off x="-3154021" y="0"/>
            <a:ext cx="2999506" cy="523220"/>
          </a:xfrm>
          <a:prstGeom prst="rect">
            <a:avLst/>
          </a:prstGeom>
          <a:noFill/>
          <a:ln>
            <a:solidFill>
              <a:srgbClr val="5C8271"/>
            </a:solidFill>
          </a:ln>
        </p:spPr>
        <p:txBody>
          <a:bodyPr wrap="square" rtlCol="0">
            <a:spAutoFit/>
          </a:bodyPr>
          <a:lstStyle/>
          <a:p>
            <a:r>
              <a:rPr kumimoji="1" lang="ja-JP" altLang="en-US" sz="1400"/>
              <a:t>表紙デザイン１</a:t>
            </a:r>
            <a:endParaRPr kumimoji="1" lang="en-US" altLang="ja-JP" sz="1400" dirty="0"/>
          </a:p>
          <a:p>
            <a:r>
              <a:rPr lang="ja-JP" altLang="en-US" sz="1400"/>
              <a:t>１か２のお好きな方をお選びください</a:t>
            </a:r>
            <a:endParaRPr kumimoji="1" lang="ja-JP" altLang="en-US" sz="1400" dirty="0"/>
          </a:p>
        </p:txBody>
      </p:sp>
    </p:spTree>
    <p:extLst>
      <p:ext uri="{BB962C8B-B14F-4D97-AF65-F5344CB8AC3E}">
        <p14:creationId xmlns:p14="http://schemas.microsoft.com/office/powerpoint/2010/main" val="28700732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47120586-89DB-E55C-FEE6-8EEF26344C8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9446"/>
          <a:stretch/>
        </p:blipFill>
        <p:spPr>
          <a:xfrm>
            <a:off x="4639235" y="6016"/>
            <a:ext cx="4612715" cy="6545597"/>
          </a:xfrm>
          <a:prstGeom prst="rect">
            <a:avLst/>
          </a:prstGeom>
        </p:spPr>
      </p:pic>
      <p:sp>
        <p:nvSpPr>
          <p:cNvPr id="5" name="正方形/長方形 4">
            <a:extLst>
              <a:ext uri="{FF2B5EF4-FFF2-40B4-BE49-F238E27FC236}">
                <a16:creationId xmlns:a16="http://schemas.microsoft.com/office/drawing/2014/main" id="{50C13E2D-C242-39D8-A007-29CE6F0D86D8}"/>
              </a:ext>
            </a:extLst>
          </p:cNvPr>
          <p:cNvSpPr/>
          <p:nvPr/>
        </p:nvSpPr>
        <p:spPr>
          <a:xfrm>
            <a:off x="5347909" y="993841"/>
            <a:ext cx="3187764" cy="45639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 name="正方形/長方形 5">
            <a:extLst>
              <a:ext uri="{FF2B5EF4-FFF2-40B4-BE49-F238E27FC236}">
                <a16:creationId xmlns:a16="http://schemas.microsoft.com/office/drawing/2014/main" id="{C4D562C7-50A0-B7C1-84DF-1FD15C4740C5}"/>
              </a:ext>
            </a:extLst>
          </p:cNvPr>
          <p:cNvSpPr/>
          <p:nvPr/>
        </p:nvSpPr>
        <p:spPr>
          <a:xfrm>
            <a:off x="5502229" y="1150441"/>
            <a:ext cx="2879124" cy="4250724"/>
          </a:xfrm>
          <a:prstGeom prst="rect">
            <a:avLst/>
          </a:prstGeom>
          <a:noFill/>
          <a:ln w="3175">
            <a:solidFill>
              <a:srgbClr val="5C82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 name="テキスト ボックス 6">
            <a:extLst>
              <a:ext uri="{FF2B5EF4-FFF2-40B4-BE49-F238E27FC236}">
                <a16:creationId xmlns:a16="http://schemas.microsoft.com/office/drawing/2014/main" id="{4DEF862D-8CF8-637D-5A07-6D4B3A5F8424}"/>
              </a:ext>
            </a:extLst>
          </p:cNvPr>
          <p:cNvSpPr txBox="1"/>
          <p:nvPr/>
        </p:nvSpPr>
        <p:spPr>
          <a:xfrm>
            <a:off x="6162964" y="3117312"/>
            <a:ext cx="1556952" cy="254557"/>
          </a:xfrm>
          <a:prstGeom prst="rect">
            <a:avLst/>
          </a:prstGeom>
          <a:noFill/>
        </p:spPr>
        <p:txBody>
          <a:bodyPr wrap="square" rtlCol="0">
            <a:spAutoFit/>
          </a:bodyPr>
          <a:lstStyle/>
          <a:p>
            <a:pPr algn="ctr"/>
            <a:r>
              <a:rPr lang="ja-JP" altLang="en-US" dirty="0">
                <a:solidFill>
                  <a:srgbClr val="5C8271"/>
                </a:solidFill>
                <a:latin typeface="HGS教科書体" panose="02020600000000000000" pitchFamily="18" charset="-128"/>
                <a:ea typeface="HGS教科書体" panose="02020600000000000000" pitchFamily="18" charset="-128"/>
              </a:rPr>
              <a:t>〇〇家　　●●家</a:t>
            </a:r>
          </a:p>
        </p:txBody>
      </p:sp>
      <p:sp>
        <p:nvSpPr>
          <p:cNvPr id="8" name="テキスト ボックス 7">
            <a:extLst>
              <a:ext uri="{FF2B5EF4-FFF2-40B4-BE49-F238E27FC236}">
                <a16:creationId xmlns:a16="http://schemas.microsoft.com/office/drawing/2014/main" id="{4F0B62E8-3946-B7E8-F39B-3852B6DA224A}"/>
              </a:ext>
            </a:extLst>
          </p:cNvPr>
          <p:cNvSpPr txBox="1"/>
          <p:nvPr/>
        </p:nvSpPr>
        <p:spPr>
          <a:xfrm>
            <a:off x="5945702" y="1708418"/>
            <a:ext cx="1992178" cy="1077218"/>
          </a:xfrm>
          <a:prstGeom prst="rect">
            <a:avLst/>
          </a:prstGeom>
          <a:noFill/>
        </p:spPr>
        <p:txBody>
          <a:bodyPr wrap="square" rtlCol="0">
            <a:spAutoFit/>
          </a:bodyPr>
          <a:lstStyle/>
          <a:p>
            <a:pPr algn="ctr"/>
            <a:r>
              <a:rPr lang="en-US" altLang="ja-JP" sz="3200" spc="100" dirty="0">
                <a:solidFill>
                  <a:srgbClr val="5C8271"/>
                </a:solidFill>
                <a:latin typeface="Showtime" panose="00000500000000000000" pitchFamily="50" charset="0"/>
              </a:rPr>
              <a:t>First Family</a:t>
            </a:r>
          </a:p>
          <a:p>
            <a:pPr algn="ctr"/>
            <a:r>
              <a:rPr lang="en-US" altLang="ja-JP" sz="3200" spc="100" dirty="0">
                <a:solidFill>
                  <a:srgbClr val="5C8271"/>
                </a:solidFill>
                <a:latin typeface="Showtime" panose="00000500000000000000" pitchFamily="50" charset="0"/>
              </a:rPr>
              <a:t>Gathering</a:t>
            </a:r>
            <a:endParaRPr lang="ja-JP" altLang="en-US" sz="3200" spc="100" dirty="0">
              <a:solidFill>
                <a:srgbClr val="5C8271"/>
              </a:solidFill>
              <a:latin typeface="Showtime" panose="00000500000000000000" pitchFamily="50" charset="0"/>
            </a:endParaRPr>
          </a:p>
        </p:txBody>
      </p:sp>
      <p:sp>
        <p:nvSpPr>
          <p:cNvPr id="9" name="テキスト ボックス 8">
            <a:extLst>
              <a:ext uri="{FF2B5EF4-FFF2-40B4-BE49-F238E27FC236}">
                <a16:creationId xmlns:a16="http://schemas.microsoft.com/office/drawing/2014/main" id="{45735E5B-573D-E512-7A39-35D2D09DA3DD}"/>
              </a:ext>
            </a:extLst>
          </p:cNvPr>
          <p:cNvSpPr txBox="1"/>
          <p:nvPr/>
        </p:nvSpPr>
        <p:spPr>
          <a:xfrm>
            <a:off x="5808060" y="3371866"/>
            <a:ext cx="2267463" cy="369332"/>
          </a:xfrm>
          <a:prstGeom prst="rect">
            <a:avLst/>
          </a:prstGeom>
          <a:noFill/>
        </p:spPr>
        <p:txBody>
          <a:bodyPr wrap="square" rtlCol="0">
            <a:spAutoFit/>
          </a:bodyPr>
          <a:lstStyle/>
          <a:p>
            <a:pPr algn="ctr"/>
            <a:r>
              <a:rPr lang="ja-JP" altLang="en-US" sz="1800" dirty="0">
                <a:solidFill>
                  <a:srgbClr val="5C8271"/>
                </a:solidFill>
                <a:latin typeface="HGS教科書体" panose="02020600000000000000" pitchFamily="18" charset="-128"/>
                <a:ea typeface="HGS教科書体" panose="02020600000000000000" pitchFamily="18" charset="-128"/>
              </a:rPr>
              <a:t>両家顔合わせ食事会</a:t>
            </a:r>
          </a:p>
        </p:txBody>
      </p:sp>
      <p:sp>
        <p:nvSpPr>
          <p:cNvPr id="10" name="テキスト ボックス 9">
            <a:extLst>
              <a:ext uri="{FF2B5EF4-FFF2-40B4-BE49-F238E27FC236}">
                <a16:creationId xmlns:a16="http://schemas.microsoft.com/office/drawing/2014/main" id="{F09EF1A3-A795-9567-BF40-DF8CA2C001FA}"/>
              </a:ext>
            </a:extLst>
          </p:cNvPr>
          <p:cNvSpPr txBox="1"/>
          <p:nvPr/>
        </p:nvSpPr>
        <p:spPr>
          <a:xfrm>
            <a:off x="5965607" y="4327430"/>
            <a:ext cx="1952368" cy="579005"/>
          </a:xfrm>
          <a:prstGeom prst="rect">
            <a:avLst/>
          </a:prstGeom>
          <a:noFill/>
        </p:spPr>
        <p:txBody>
          <a:bodyPr wrap="square" rtlCol="0">
            <a:spAutoFit/>
          </a:bodyPr>
          <a:lstStyle/>
          <a:p>
            <a:pPr algn="ctr">
              <a:lnSpc>
                <a:spcPct val="150000"/>
              </a:lnSpc>
            </a:pPr>
            <a:r>
              <a:rPr lang="en-US" altLang="ja-JP" spc="50" dirty="0">
                <a:solidFill>
                  <a:srgbClr val="5C8271"/>
                </a:solidFill>
                <a:latin typeface="游明朝 Light" panose="02020300000000000000" pitchFamily="18" charset="-128"/>
                <a:ea typeface="游明朝 Light" panose="02020300000000000000" pitchFamily="18" charset="-128"/>
              </a:rPr>
              <a:t>YYYY/MM/DD </a:t>
            </a:r>
          </a:p>
          <a:p>
            <a:pPr algn="ctr">
              <a:lnSpc>
                <a:spcPct val="150000"/>
              </a:lnSpc>
            </a:pPr>
            <a:r>
              <a:rPr lang="en-US" altLang="ja-JP" spc="50" dirty="0">
                <a:solidFill>
                  <a:srgbClr val="5C8271"/>
                </a:solidFill>
                <a:latin typeface="游明朝 Light" panose="02020300000000000000" pitchFamily="18" charset="-128"/>
                <a:ea typeface="游明朝 Light" panose="02020300000000000000" pitchFamily="18" charset="-128"/>
              </a:rPr>
              <a:t>Restaurant</a:t>
            </a:r>
            <a:r>
              <a:rPr lang="ja-JP" altLang="en-US" spc="50" dirty="0">
                <a:solidFill>
                  <a:srgbClr val="5C8271"/>
                </a:solidFill>
                <a:latin typeface="游明朝 Light" panose="02020300000000000000" pitchFamily="18" charset="-128"/>
                <a:ea typeface="游明朝 Light" panose="02020300000000000000" pitchFamily="18" charset="-128"/>
              </a:rPr>
              <a:t> 〇〇</a:t>
            </a:r>
          </a:p>
        </p:txBody>
      </p:sp>
      <p:pic>
        <p:nvPicPr>
          <p:cNvPr id="11" name="図 10">
            <a:extLst>
              <a:ext uri="{FF2B5EF4-FFF2-40B4-BE49-F238E27FC236}">
                <a16:creationId xmlns:a16="http://schemas.microsoft.com/office/drawing/2014/main" id="{B11CA8EA-FD50-AE4A-7533-005A693BEB2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9446"/>
          <a:stretch/>
        </p:blipFill>
        <p:spPr>
          <a:xfrm>
            <a:off x="-13447" y="6016"/>
            <a:ext cx="4652682" cy="6545597"/>
          </a:xfrm>
          <a:prstGeom prst="rect">
            <a:avLst/>
          </a:prstGeom>
        </p:spPr>
      </p:pic>
      <p:sp>
        <p:nvSpPr>
          <p:cNvPr id="13" name="テキスト ボックス 12">
            <a:extLst>
              <a:ext uri="{FF2B5EF4-FFF2-40B4-BE49-F238E27FC236}">
                <a16:creationId xmlns:a16="http://schemas.microsoft.com/office/drawing/2014/main" id="{F6559FED-DAD5-F229-1754-B8C4E3E4555D}"/>
              </a:ext>
            </a:extLst>
          </p:cNvPr>
          <p:cNvSpPr txBox="1"/>
          <p:nvPr/>
        </p:nvSpPr>
        <p:spPr>
          <a:xfrm>
            <a:off x="9685863" y="107980"/>
            <a:ext cx="2878667" cy="2677656"/>
          </a:xfrm>
          <a:prstGeom prst="rect">
            <a:avLst/>
          </a:prstGeom>
          <a:noFill/>
          <a:ln>
            <a:solidFill>
              <a:srgbClr val="5C8271"/>
            </a:solidFill>
          </a:ln>
        </p:spPr>
        <p:txBody>
          <a:bodyPr wrap="square" rtlCol="0">
            <a:spAutoFit/>
          </a:bodyPr>
          <a:lstStyle/>
          <a:p>
            <a:r>
              <a:rPr kumimoji="1" lang="ja-JP" altLang="en-US" sz="1400" dirty="0">
                <a:solidFill>
                  <a:srgbClr val="E2786A"/>
                </a:solidFill>
              </a:rPr>
              <a:t>タイトルフォント</a:t>
            </a:r>
            <a:endParaRPr kumimoji="1" lang="en-US" altLang="ja-JP" sz="1400" dirty="0">
              <a:solidFill>
                <a:srgbClr val="E2786A"/>
              </a:solidFill>
            </a:endParaRPr>
          </a:p>
          <a:p>
            <a:r>
              <a:rPr kumimoji="1" lang="ja-JP" altLang="en-US" sz="1400" dirty="0">
                <a:solidFill>
                  <a:srgbClr val="E2786A"/>
                </a:solidFill>
              </a:rPr>
              <a:t>「</a:t>
            </a:r>
            <a:r>
              <a:rPr lang="en-US" altLang="ja-JP" sz="1400" dirty="0">
                <a:solidFill>
                  <a:srgbClr val="E2786A"/>
                </a:solidFill>
              </a:rPr>
              <a:t>Showtime</a:t>
            </a:r>
            <a:r>
              <a:rPr lang="ja-JP" altLang="en-US" sz="1400" dirty="0">
                <a:solidFill>
                  <a:srgbClr val="E2786A"/>
                </a:solidFill>
              </a:rPr>
              <a:t>」</a:t>
            </a:r>
            <a:endParaRPr lang="en-US" altLang="ja-JP" sz="1400" dirty="0">
              <a:solidFill>
                <a:srgbClr val="E2786A"/>
              </a:solidFill>
            </a:endParaRPr>
          </a:p>
          <a:p>
            <a:r>
              <a:rPr lang="ja-JP" altLang="en-US" sz="1400" dirty="0">
                <a:solidFill>
                  <a:srgbClr val="E2786A"/>
                </a:solidFill>
              </a:rPr>
              <a:t>→お持ちでない方はこちらよりダウンロードしてください</a:t>
            </a:r>
            <a:endParaRPr lang="en-US" altLang="ja-JP" sz="1400" dirty="0">
              <a:solidFill>
                <a:srgbClr val="E2786A"/>
              </a:solidFill>
            </a:endParaRPr>
          </a:p>
          <a:p>
            <a:r>
              <a:rPr lang="en-US" altLang="ja-JP" sz="1400" dirty="0">
                <a:solidFill>
                  <a:srgbClr val="5C8271"/>
                </a:solidFill>
                <a:hlinkClick r:id="rId3">
                  <a:extLst>
                    <a:ext uri="{A12FA001-AC4F-418D-AE19-62706E023703}">
                      <ahyp:hlinkClr xmlns:ahyp="http://schemas.microsoft.com/office/drawing/2018/hyperlinkcolor" val="tx"/>
                    </a:ext>
                  </a:extLst>
                </a:hlinkClick>
              </a:rPr>
              <a:t>https://pixelsurplus.com/collections/free-fonts/products/showtime-free-handmade-calligraphy-font#erid5990343</a:t>
            </a:r>
            <a:r>
              <a:rPr lang="en-US" altLang="ja-JP" sz="1400" dirty="0">
                <a:solidFill>
                  <a:srgbClr val="5C8271"/>
                </a:solidFill>
              </a:rPr>
              <a:t> </a:t>
            </a:r>
          </a:p>
          <a:p>
            <a:r>
              <a:rPr lang="en-US" altLang="ja-JP" sz="1400" dirty="0">
                <a:solidFill>
                  <a:srgbClr val="E2786A"/>
                </a:solidFill>
              </a:rPr>
              <a:t>※</a:t>
            </a:r>
            <a:r>
              <a:rPr lang="ja-JP" altLang="en-US" sz="1400" dirty="0">
                <a:solidFill>
                  <a:srgbClr val="E2786A"/>
                </a:solidFill>
              </a:rPr>
              <a:t>無料ダウンロードできます</a:t>
            </a:r>
            <a:endParaRPr lang="en-US" altLang="ja-JP" sz="1400" dirty="0">
              <a:solidFill>
                <a:srgbClr val="E2786A"/>
              </a:solidFill>
            </a:endParaRPr>
          </a:p>
          <a:p>
            <a:endParaRPr lang="en-US" altLang="ja-JP" sz="1400" dirty="0">
              <a:solidFill>
                <a:srgbClr val="E2786A"/>
              </a:solidFill>
            </a:endParaRPr>
          </a:p>
          <a:p>
            <a:r>
              <a:rPr kumimoji="1" lang="ja-JP" altLang="en-US" sz="1400" dirty="0">
                <a:solidFill>
                  <a:srgbClr val="E2786A"/>
                </a:solidFill>
              </a:rPr>
              <a:t>その他文字フォント</a:t>
            </a:r>
            <a:endParaRPr kumimoji="1" lang="en-US" altLang="ja-JP" sz="1400" dirty="0">
              <a:solidFill>
                <a:srgbClr val="E2786A"/>
              </a:solidFill>
            </a:endParaRPr>
          </a:p>
          <a:p>
            <a:r>
              <a:rPr lang="ja-JP" altLang="en-US" sz="1400" dirty="0">
                <a:solidFill>
                  <a:srgbClr val="E2786A"/>
                </a:solidFill>
              </a:rPr>
              <a:t>「</a:t>
            </a:r>
            <a:r>
              <a:rPr lang="en-US" altLang="ja-JP" sz="1400" dirty="0">
                <a:solidFill>
                  <a:srgbClr val="E2786A"/>
                </a:solidFill>
              </a:rPr>
              <a:t>HGS</a:t>
            </a:r>
            <a:r>
              <a:rPr lang="ja-JP" altLang="en-US" sz="1400" dirty="0">
                <a:solidFill>
                  <a:srgbClr val="E2786A"/>
                </a:solidFill>
              </a:rPr>
              <a:t>教科書体」</a:t>
            </a:r>
            <a:endParaRPr kumimoji="1" lang="ja-JP" altLang="en-US" sz="1400" dirty="0">
              <a:solidFill>
                <a:srgbClr val="E2786A"/>
              </a:solidFill>
            </a:endParaRPr>
          </a:p>
        </p:txBody>
      </p:sp>
      <p:sp>
        <p:nvSpPr>
          <p:cNvPr id="14" name="テキスト ボックス 13">
            <a:extLst>
              <a:ext uri="{FF2B5EF4-FFF2-40B4-BE49-F238E27FC236}">
                <a16:creationId xmlns:a16="http://schemas.microsoft.com/office/drawing/2014/main" id="{CBE4355C-1E9B-0B6F-3F9A-DE904261F577}"/>
              </a:ext>
            </a:extLst>
          </p:cNvPr>
          <p:cNvSpPr txBox="1"/>
          <p:nvPr/>
        </p:nvSpPr>
        <p:spPr>
          <a:xfrm>
            <a:off x="9685866" y="3121914"/>
            <a:ext cx="2878667" cy="307777"/>
          </a:xfrm>
          <a:prstGeom prst="rect">
            <a:avLst/>
          </a:prstGeom>
          <a:noFill/>
          <a:ln>
            <a:solidFill>
              <a:srgbClr val="5C8271"/>
            </a:solidFill>
          </a:ln>
        </p:spPr>
        <p:txBody>
          <a:bodyPr wrap="square" rtlCol="0">
            <a:spAutoFit/>
          </a:bodyPr>
          <a:lstStyle/>
          <a:p>
            <a:r>
              <a:rPr kumimoji="1" lang="ja-JP" altLang="en-US" sz="1400" dirty="0"/>
              <a:t>両家名前を入れてください</a:t>
            </a:r>
          </a:p>
        </p:txBody>
      </p:sp>
      <p:sp>
        <p:nvSpPr>
          <p:cNvPr id="15" name="テキスト ボックス 14">
            <a:extLst>
              <a:ext uri="{FF2B5EF4-FFF2-40B4-BE49-F238E27FC236}">
                <a16:creationId xmlns:a16="http://schemas.microsoft.com/office/drawing/2014/main" id="{8227149E-C6A1-2BCC-6A44-1F77CEC0B79E}"/>
              </a:ext>
            </a:extLst>
          </p:cNvPr>
          <p:cNvSpPr txBox="1"/>
          <p:nvPr/>
        </p:nvSpPr>
        <p:spPr>
          <a:xfrm>
            <a:off x="9685865" y="4327430"/>
            <a:ext cx="2878667" cy="307777"/>
          </a:xfrm>
          <a:prstGeom prst="rect">
            <a:avLst/>
          </a:prstGeom>
          <a:noFill/>
          <a:ln>
            <a:solidFill>
              <a:srgbClr val="5C8271"/>
            </a:solidFill>
          </a:ln>
        </p:spPr>
        <p:txBody>
          <a:bodyPr wrap="square" rtlCol="0">
            <a:spAutoFit/>
          </a:bodyPr>
          <a:lstStyle/>
          <a:p>
            <a:r>
              <a:rPr kumimoji="1" lang="ja-JP" altLang="en-US" sz="1400" dirty="0"/>
              <a:t>顔合わせの日付を入れてください</a:t>
            </a:r>
          </a:p>
        </p:txBody>
      </p:sp>
      <p:sp>
        <p:nvSpPr>
          <p:cNvPr id="16" name="テキスト ボックス 15">
            <a:extLst>
              <a:ext uri="{FF2B5EF4-FFF2-40B4-BE49-F238E27FC236}">
                <a16:creationId xmlns:a16="http://schemas.microsoft.com/office/drawing/2014/main" id="{CBB27433-12DB-1C24-C3D4-5E268B03475F}"/>
              </a:ext>
            </a:extLst>
          </p:cNvPr>
          <p:cNvSpPr txBox="1"/>
          <p:nvPr/>
        </p:nvSpPr>
        <p:spPr>
          <a:xfrm>
            <a:off x="9685864" y="4696026"/>
            <a:ext cx="2878667" cy="307777"/>
          </a:xfrm>
          <a:prstGeom prst="rect">
            <a:avLst/>
          </a:prstGeom>
          <a:noFill/>
          <a:ln>
            <a:solidFill>
              <a:srgbClr val="5C8271"/>
            </a:solidFill>
          </a:ln>
        </p:spPr>
        <p:txBody>
          <a:bodyPr wrap="square" rtlCol="0">
            <a:spAutoFit/>
          </a:bodyPr>
          <a:lstStyle/>
          <a:p>
            <a:r>
              <a:rPr kumimoji="1" lang="ja-JP" altLang="en-US" sz="1400" dirty="0"/>
              <a:t>顔合わせの場所を入れてください</a:t>
            </a:r>
          </a:p>
        </p:txBody>
      </p:sp>
      <p:sp>
        <p:nvSpPr>
          <p:cNvPr id="17" name="テキスト ボックス 16">
            <a:extLst>
              <a:ext uri="{FF2B5EF4-FFF2-40B4-BE49-F238E27FC236}">
                <a16:creationId xmlns:a16="http://schemas.microsoft.com/office/drawing/2014/main" id="{4EA4B175-4B4C-5717-88FF-816EAF012833}"/>
              </a:ext>
            </a:extLst>
          </p:cNvPr>
          <p:cNvSpPr txBox="1"/>
          <p:nvPr/>
        </p:nvSpPr>
        <p:spPr>
          <a:xfrm>
            <a:off x="9685862" y="5376046"/>
            <a:ext cx="2878667" cy="1169551"/>
          </a:xfrm>
          <a:prstGeom prst="rect">
            <a:avLst/>
          </a:prstGeom>
          <a:noFill/>
          <a:ln>
            <a:solidFill>
              <a:srgbClr val="5C8271"/>
            </a:solidFill>
          </a:ln>
        </p:spPr>
        <p:txBody>
          <a:bodyPr wrap="square" rtlCol="0">
            <a:spAutoFit/>
          </a:bodyPr>
          <a:lstStyle/>
          <a:p>
            <a:r>
              <a:rPr kumimoji="1" lang="ja-JP" altLang="en-US" sz="1400" dirty="0">
                <a:solidFill>
                  <a:srgbClr val="E2786A"/>
                </a:solidFill>
              </a:rPr>
              <a:t>印刷方法などはこちらをご参考ください</a:t>
            </a:r>
            <a:endParaRPr kumimoji="1" lang="en-US" altLang="ja-JP" sz="1400" dirty="0">
              <a:solidFill>
                <a:srgbClr val="E2786A"/>
              </a:solidFill>
            </a:endParaRPr>
          </a:p>
          <a:p>
            <a:r>
              <a:rPr lang="en-US" altLang="ja-JP" sz="1400" dirty="0">
                <a:solidFill>
                  <a:srgbClr val="5C8271"/>
                </a:solidFill>
                <a:hlinkClick r:id="rId4">
                  <a:extLst>
                    <a:ext uri="{A12FA001-AC4F-418D-AE19-62706E023703}">
                      <ahyp:hlinkClr xmlns:ahyp="http://schemas.microsoft.com/office/drawing/2018/hyperlinkcolor" val="tx"/>
                    </a:ext>
                  </a:extLst>
                </a:hlinkClick>
              </a:rPr>
              <a:t>https://www.instagram.com/p/CDLjGBEH_mE/?utm_source=ig_web_copy_link</a:t>
            </a:r>
            <a:r>
              <a:rPr lang="en-US" altLang="ja-JP" sz="1400" dirty="0">
                <a:solidFill>
                  <a:srgbClr val="5C8271"/>
                </a:solidFill>
              </a:rPr>
              <a:t> </a:t>
            </a:r>
            <a:endParaRPr kumimoji="1" lang="ja-JP" altLang="en-US" sz="1400" dirty="0">
              <a:solidFill>
                <a:srgbClr val="5C8271"/>
              </a:solidFill>
            </a:endParaRPr>
          </a:p>
        </p:txBody>
      </p:sp>
      <p:pic>
        <p:nvPicPr>
          <p:cNvPr id="18" name="図 17">
            <a:extLst>
              <a:ext uri="{FF2B5EF4-FFF2-40B4-BE49-F238E27FC236}">
                <a16:creationId xmlns:a16="http://schemas.microsoft.com/office/drawing/2014/main" id="{85BE3CAD-62A1-D721-210C-34F63B31532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21672" y="-461905"/>
            <a:ext cx="1542857" cy="923810"/>
          </a:xfrm>
          <a:prstGeom prst="rect">
            <a:avLst/>
          </a:prstGeom>
        </p:spPr>
      </p:pic>
      <p:sp>
        <p:nvSpPr>
          <p:cNvPr id="19" name="テキスト ボックス 18">
            <a:extLst>
              <a:ext uri="{FF2B5EF4-FFF2-40B4-BE49-F238E27FC236}">
                <a16:creationId xmlns:a16="http://schemas.microsoft.com/office/drawing/2014/main" id="{C569693F-8543-04A7-3C64-90C4648B91EB}"/>
              </a:ext>
            </a:extLst>
          </p:cNvPr>
          <p:cNvSpPr txBox="1"/>
          <p:nvPr/>
        </p:nvSpPr>
        <p:spPr>
          <a:xfrm>
            <a:off x="-3154021" y="0"/>
            <a:ext cx="2999506" cy="523220"/>
          </a:xfrm>
          <a:prstGeom prst="rect">
            <a:avLst/>
          </a:prstGeom>
          <a:noFill/>
          <a:ln>
            <a:solidFill>
              <a:srgbClr val="5C8271"/>
            </a:solidFill>
          </a:ln>
        </p:spPr>
        <p:txBody>
          <a:bodyPr wrap="square" rtlCol="0">
            <a:spAutoFit/>
          </a:bodyPr>
          <a:lstStyle/>
          <a:p>
            <a:r>
              <a:rPr kumimoji="1" lang="ja-JP" altLang="en-US" sz="1400"/>
              <a:t>表紙デザイン２</a:t>
            </a:r>
            <a:endParaRPr kumimoji="1" lang="en-US" altLang="ja-JP" sz="1400" dirty="0"/>
          </a:p>
          <a:p>
            <a:r>
              <a:rPr lang="ja-JP" altLang="en-US" sz="1400"/>
              <a:t>１か２のお好きな方をお選びください</a:t>
            </a:r>
            <a:endParaRPr kumimoji="1" lang="ja-JP" altLang="en-US" sz="1400" dirty="0"/>
          </a:p>
        </p:txBody>
      </p:sp>
    </p:spTree>
    <p:extLst>
      <p:ext uri="{BB962C8B-B14F-4D97-AF65-F5344CB8AC3E}">
        <p14:creationId xmlns:p14="http://schemas.microsoft.com/office/powerpoint/2010/main" val="3464868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9685865" y="1077411"/>
            <a:ext cx="2878667" cy="523220"/>
          </a:xfrm>
          <a:prstGeom prst="rect">
            <a:avLst/>
          </a:prstGeom>
          <a:noFill/>
          <a:ln>
            <a:solidFill>
              <a:srgbClr val="5C8271"/>
            </a:solidFill>
          </a:ln>
        </p:spPr>
        <p:txBody>
          <a:bodyPr wrap="square" rtlCol="0">
            <a:spAutoFit/>
          </a:bodyPr>
          <a:lstStyle/>
          <a:p>
            <a:r>
              <a:rPr lang="ja-JP" altLang="en-US" sz="1400" dirty="0">
                <a:solidFill>
                  <a:srgbClr val="E2786A"/>
                </a:solidFill>
              </a:rPr>
              <a:t>表紙裏表紙の裏面です</a:t>
            </a:r>
            <a:endParaRPr lang="en-US" altLang="ja-JP" sz="1400" dirty="0">
              <a:solidFill>
                <a:srgbClr val="E2786A"/>
              </a:solidFill>
            </a:endParaRPr>
          </a:p>
          <a:p>
            <a:r>
              <a:rPr lang="ja-JP" altLang="en-US" sz="1400" dirty="0">
                <a:solidFill>
                  <a:srgbClr val="E2786A"/>
                </a:solidFill>
              </a:rPr>
              <a:t>白紙なので印刷は不要です！</a:t>
            </a:r>
            <a:endParaRPr lang="en-US" altLang="ja-JP" sz="1400" dirty="0">
              <a:solidFill>
                <a:srgbClr val="E2786A"/>
              </a:solidFill>
            </a:endParaRPr>
          </a:p>
        </p:txBody>
      </p:sp>
    </p:spTree>
    <p:extLst>
      <p:ext uri="{BB962C8B-B14F-4D97-AF65-F5344CB8AC3E}">
        <p14:creationId xmlns:p14="http://schemas.microsoft.com/office/powerpoint/2010/main" val="7864830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図 18"/>
          <p:cNvPicPr>
            <a:picLocks noChangeAspect="1"/>
          </p:cNvPicPr>
          <p:nvPr/>
        </p:nvPicPr>
        <p:blipFill>
          <a:blip r:embed="rId2">
            <a:extLst>
              <a:ext uri="{28A0092B-C50C-407E-A947-70E740481C1C}">
                <a14:useLocalDpi xmlns:a14="http://schemas.microsoft.com/office/drawing/2010/main" val="0"/>
              </a:ext>
            </a:extLst>
          </a:blip>
          <a:srcRect/>
          <a:stretch/>
        </p:blipFill>
        <p:spPr>
          <a:xfrm>
            <a:off x="6061099" y="2519107"/>
            <a:ext cx="1452575" cy="1452575"/>
          </a:xfrm>
          <a:prstGeom prst="rect">
            <a:avLst/>
          </a:prstGeom>
        </p:spPr>
      </p:pic>
      <p:sp>
        <p:nvSpPr>
          <p:cNvPr id="21" name="正方形/長方形 20"/>
          <p:cNvSpPr/>
          <p:nvPr/>
        </p:nvSpPr>
        <p:spPr>
          <a:xfrm>
            <a:off x="302205" y="303856"/>
            <a:ext cx="4003590" cy="5943600"/>
          </a:xfrm>
          <a:prstGeom prst="rect">
            <a:avLst/>
          </a:prstGeom>
          <a:noFill/>
          <a:ln w="3175">
            <a:solidFill>
              <a:srgbClr val="5C82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pic>
        <p:nvPicPr>
          <p:cNvPr id="22" name="図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0882" y="4715218"/>
            <a:ext cx="1532238" cy="1532238"/>
          </a:xfrm>
          <a:prstGeom prst="rect">
            <a:avLst/>
          </a:prstGeom>
        </p:spPr>
      </p:pic>
      <p:sp>
        <p:nvSpPr>
          <p:cNvPr id="23" name="テキスト ボックス 22"/>
          <p:cNvSpPr txBox="1"/>
          <p:nvPr/>
        </p:nvSpPr>
        <p:spPr>
          <a:xfrm>
            <a:off x="1248533" y="3746225"/>
            <a:ext cx="2110935" cy="579005"/>
          </a:xfrm>
          <a:prstGeom prst="rect">
            <a:avLst/>
          </a:prstGeom>
          <a:noFill/>
        </p:spPr>
        <p:txBody>
          <a:bodyPr wrap="square" rtlCol="0">
            <a:spAutoFit/>
          </a:bodyPr>
          <a:lstStyle/>
          <a:p>
            <a:pPr algn="ctr"/>
            <a:r>
              <a:rPr lang="ja-JP" altLang="en-US" dirty="0">
                <a:solidFill>
                  <a:srgbClr val="5C8271"/>
                </a:solidFill>
                <a:latin typeface="HGS教科書体" panose="02020600000000000000" pitchFamily="18" charset="-128"/>
                <a:ea typeface="HGS教科書体" panose="02020600000000000000" pitchFamily="18" charset="-128"/>
              </a:rPr>
              <a:t>まだまだ未熟な二人ですが</a:t>
            </a:r>
            <a:endParaRPr lang="en-US" altLang="ja-JP" dirty="0">
              <a:solidFill>
                <a:srgbClr val="5C8271"/>
              </a:solidFill>
              <a:latin typeface="HGS教科書体" panose="02020600000000000000" pitchFamily="18" charset="-128"/>
              <a:ea typeface="HGS教科書体" panose="02020600000000000000" pitchFamily="18" charset="-128"/>
            </a:endParaRPr>
          </a:p>
          <a:p>
            <a:pPr algn="ctr"/>
            <a:r>
              <a:rPr lang="ja-JP" altLang="en-US" dirty="0">
                <a:solidFill>
                  <a:srgbClr val="5C8271"/>
                </a:solidFill>
                <a:latin typeface="HGS教科書体" panose="02020600000000000000" pitchFamily="18" charset="-128"/>
                <a:ea typeface="HGS教科書体" panose="02020600000000000000" pitchFamily="18" charset="-128"/>
              </a:rPr>
              <a:t>これからもどうぞ</a:t>
            </a:r>
            <a:endParaRPr lang="en-US" altLang="ja-JP" dirty="0">
              <a:solidFill>
                <a:srgbClr val="5C8271"/>
              </a:solidFill>
              <a:latin typeface="HGS教科書体" panose="02020600000000000000" pitchFamily="18" charset="-128"/>
              <a:ea typeface="HGS教科書体" panose="02020600000000000000" pitchFamily="18" charset="-128"/>
            </a:endParaRPr>
          </a:p>
          <a:p>
            <a:pPr algn="ctr"/>
            <a:r>
              <a:rPr lang="ja-JP" altLang="en-US" dirty="0">
                <a:solidFill>
                  <a:srgbClr val="5C8271"/>
                </a:solidFill>
                <a:latin typeface="HGS教科書体" panose="02020600000000000000" pitchFamily="18" charset="-128"/>
                <a:ea typeface="HGS教科書体" panose="02020600000000000000" pitchFamily="18" charset="-128"/>
              </a:rPr>
              <a:t>よろしくお願いいたします</a:t>
            </a:r>
            <a:endParaRPr lang="en-US" altLang="ja-JP" dirty="0">
              <a:solidFill>
                <a:schemeClr val="tx1">
                  <a:lumMod val="65000"/>
                  <a:lumOff val="35000"/>
                </a:schemeClr>
              </a:solidFill>
              <a:latin typeface="HGS教科書体" panose="02020600000000000000" pitchFamily="18" charset="-128"/>
              <a:ea typeface="HGS教科書体" panose="02020600000000000000" pitchFamily="18" charset="-128"/>
            </a:endParaRPr>
          </a:p>
        </p:txBody>
      </p:sp>
      <p:sp>
        <p:nvSpPr>
          <p:cNvPr id="25" name="正方形/長方形 24"/>
          <p:cNvSpPr/>
          <p:nvPr/>
        </p:nvSpPr>
        <p:spPr>
          <a:xfrm>
            <a:off x="1079395" y="1470282"/>
            <a:ext cx="2449211" cy="1885950"/>
          </a:xfrm>
          <a:prstGeom prst="rect">
            <a:avLst/>
          </a:prstGeom>
          <a:noFill/>
          <a:ln>
            <a:solidFill>
              <a:srgbClr val="5C82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9" name="テキスト ボックス 8"/>
          <p:cNvSpPr txBox="1"/>
          <p:nvPr/>
        </p:nvSpPr>
        <p:spPr>
          <a:xfrm>
            <a:off x="9685863" y="2345219"/>
            <a:ext cx="2878667" cy="1169551"/>
          </a:xfrm>
          <a:prstGeom prst="rect">
            <a:avLst/>
          </a:prstGeom>
          <a:noFill/>
          <a:ln>
            <a:solidFill>
              <a:srgbClr val="5C8271"/>
            </a:solidFill>
          </a:ln>
        </p:spPr>
        <p:txBody>
          <a:bodyPr wrap="square" rtlCol="0">
            <a:spAutoFit/>
          </a:bodyPr>
          <a:lstStyle/>
          <a:p>
            <a:r>
              <a:rPr kumimoji="1" lang="ja-JP" altLang="en-US" sz="1400"/>
              <a:t>イニシャルロゴなどをいれてください</a:t>
            </a:r>
            <a:endParaRPr kumimoji="1" lang="en-US" altLang="ja-JP" sz="1400" dirty="0"/>
          </a:p>
          <a:p>
            <a:r>
              <a:rPr lang="ja-JP" altLang="en-US" sz="1400"/>
              <a:t>作った画像と仮のロゴ</a:t>
            </a:r>
            <a:r>
              <a:rPr lang="ja-JP" altLang="en-US" sz="1400" dirty="0"/>
              <a:t>を</a:t>
            </a:r>
            <a:r>
              <a:rPr lang="ja-JP" altLang="en-US" sz="1400"/>
              <a:t>入れ替えてください</a:t>
            </a:r>
            <a:endParaRPr lang="en-US" altLang="ja-JP" sz="1400" dirty="0"/>
          </a:p>
          <a:p>
            <a:r>
              <a:rPr kumimoji="1" lang="ja-JP" altLang="en-US" sz="1400" dirty="0"/>
              <a:t>面倒だったら画像は消して、白紙</a:t>
            </a:r>
            <a:r>
              <a:rPr kumimoji="1" lang="ja-JP" altLang="en-US" sz="1400"/>
              <a:t>でも</a:t>
            </a:r>
            <a:r>
              <a:rPr kumimoji="1" lang="en-US" altLang="ja-JP" sz="1400" dirty="0"/>
              <a:t>OK</a:t>
            </a:r>
            <a:r>
              <a:rPr kumimoji="1" lang="ja-JP" altLang="en-US" sz="1400"/>
              <a:t>です！</a:t>
            </a:r>
            <a:endParaRPr kumimoji="1" lang="ja-JP" altLang="en-US" sz="1400" dirty="0"/>
          </a:p>
        </p:txBody>
      </p:sp>
      <p:sp>
        <p:nvSpPr>
          <p:cNvPr id="13" name="テキスト ボックス 12"/>
          <p:cNvSpPr txBox="1"/>
          <p:nvPr/>
        </p:nvSpPr>
        <p:spPr>
          <a:xfrm>
            <a:off x="-3381905" y="1606555"/>
            <a:ext cx="2878667" cy="523220"/>
          </a:xfrm>
          <a:prstGeom prst="rect">
            <a:avLst/>
          </a:prstGeom>
          <a:noFill/>
          <a:ln>
            <a:solidFill>
              <a:srgbClr val="5C8271"/>
            </a:solidFill>
          </a:ln>
        </p:spPr>
        <p:txBody>
          <a:bodyPr wrap="square" rtlCol="0">
            <a:spAutoFit/>
          </a:bodyPr>
          <a:lstStyle/>
          <a:p>
            <a:r>
              <a:rPr kumimoji="1" lang="ja-JP" altLang="en-US" sz="1400"/>
              <a:t>お二人のツーショット写真を</a:t>
            </a:r>
            <a:endParaRPr kumimoji="1" lang="en-US" altLang="ja-JP" sz="1400" dirty="0"/>
          </a:p>
          <a:p>
            <a:r>
              <a:rPr kumimoji="1" lang="ja-JP" altLang="en-US" sz="1400"/>
              <a:t>入れてください</a:t>
            </a:r>
            <a:endParaRPr kumimoji="1" lang="en-US" altLang="ja-JP" sz="1400" dirty="0"/>
          </a:p>
        </p:txBody>
      </p:sp>
      <p:sp>
        <p:nvSpPr>
          <p:cNvPr id="14" name="テキスト ボックス 13"/>
          <p:cNvSpPr txBox="1"/>
          <p:nvPr/>
        </p:nvSpPr>
        <p:spPr>
          <a:xfrm>
            <a:off x="-3381906" y="3763034"/>
            <a:ext cx="2878667" cy="307777"/>
          </a:xfrm>
          <a:prstGeom prst="rect">
            <a:avLst/>
          </a:prstGeom>
          <a:noFill/>
          <a:ln>
            <a:solidFill>
              <a:srgbClr val="5C8271"/>
            </a:solidFill>
          </a:ln>
        </p:spPr>
        <p:txBody>
          <a:bodyPr wrap="square" rtlCol="0">
            <a:spAutoFit/>
          </a:bodyPr>
          <a:lstStyle/>
          <a:p>
            <a:r>
              <a:rPr kumimoji="1" lang="ja-JP" altLang="en-US" sz="1400" dirty="0"/>
              <a:t>コメントは自由に変えてください</a:t>
            </a:r>
          </a:p>
        </p:txBody>
      </p:sp>
      <p:pic>
        <p:nvPicPr>
          <p:cNvPr id="7" name="図 6">
            <a:extLst>
              <a:ext uri="{FF2B5EF4-FFF2-40B4-BE49-F238E27FC236}">
                <a16:creationId xmlns:a16="http://schemas.microsoft.com/office/drawing/2014/main" id="{C0BFFD81-A0DB-18C1-8386-2DE53FDCABC6}"/>
              </a:ext>
            </a:extLst>
          </p:cNvPr>
          <p:cNvPicPr>
            <a:picLocks noChangeAspect="1"/>
          </p:cNvPicPr>
          <p:nvPr/>
        </p:nvPicPr>
        <p:blipFill rotWithShape="1">
          <a:blip r:embed="rId4">
            <a:extLst>
              <a:ext uri="{28A0092B-C50C-407E-A947-70E740481C1C}">
                <a14:useLocalDpi xmlns:a14="http://schemas.microsoft.com/office/drawing/2010/main" val="0"/>
              </a:ext>
            </a:extLst>
          </a:blip>
          <a:srcRect l="40079" t="12753" r="4467" b="28968"/>
          <a:stretch/>
        </p:blipFill>
        <p:spPr>
          <a:xfrm>
            <a:off x="1197941" y="1584807"/>
            <a:ext cx="2212118" cy="1660588"/>
          </a:xfrm>
          <a:prstGeom prst="rect">
            <a:avLst/>
          </a:prstGeom>
        </p:spPr>
      </p:pic>
    </p:spTree>
    <p:extLst>
      <p:ext uri="{BB962C8B-B14F-4D97-AF65-F5344CB8AC3E}">
        <p14:creationId xmlns:p14="http://schemas.microsoft.com/office/powerpoint/2010/main" val="9854023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正方形/長方形 43"/>
          <p:cNvSpPr/>
          <p:nvPr/>
        </p:nvSpPr>
        <p:spPr>
          <a:xfrm>
            <a:off x="306674" y="273877"/>
            <a:ext cx="4003590" cy="5943600"/>
          </a:xfrm>
          <a:prstGeom prst="rect">
            <a:avLst/>
          </a:prstGeom>
          <a:noFill/>
          <a:ln w="3175">
            <a:solidFill>
              <a:srgbClr val="5C82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5" name="テキスト ボックス 44"/>
          <p:cNvSpPr txBox="1"/>
          <p:nvPr/>
        </p:nvSpPr>
        <p:spPr>
          <a:xfrm>
            <a:off x="1312380" y="573628"/>
            <a:ext cx="1992178" cy="523220"/>
          </a:xfrm>
          <a:prstGeom prst="rect">
            <a:avLst/>
          </a:prstGeom>
          <a:noFill/>
        </p:spPr>
        <p:txBody>
          <a:bodyPr wrap="square" rtlCol="0">
            <a:spAutoFit/>
          </a:bodyPr>
          <a:lstStyle/>
          <a:p>
            <a:pPr algn="ctr"/>
            <a:r>
              <a:rPr lang="en-US" altLang="ja-JP" sz="2800" spc="100" dirty="0">
                <a:solidFill>
                  <a:srgbClr val="5C8271"/>
                </a:solidFill>
                <a:latin typeface="Showtime" panose="00000500000000000000" pitchFamily="50" charset="0"/>
              </a:rPr>
              <a:t>Greeting</a:t>
            </a:r>
            <a:endParaRPr lang="ja-JP" altLang="en-US" sz="2800" spc="100" dirty="0">
              <a:solidFill>
                <a:srgbClr val="5C8271"/>
              </a:solidFill>
              <a:latin typeface="Showtime" panose="00000500000000000000" pitchFamily="50" charset="0"/>
            </a:endParaRPr>
          </a:p>
        </p:txBody>
      </p:sp>
      <p:pic>
        <p:nvPicPr>
          <p:cNvPr id="46" name="図 4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5338" y="4685239"/>
            <a:ext cx="1532238" cy="1532238"/>
          </a:xfrm>
          <a:prstGeom prst="rect">
            <a:avLst/>
          </a:prstGeom>
        </p:spPr>
      </p:pic>
      <p:sp>
        <p:nvSpPr>
          <p:cNvPr id="47" name="テキスト ボックス 46"/>
          <p:cNvSpPr txBox="1"/>
          <p:nvPr/>
        </p:nvSpPr>
        <p:spPr>
          <a:xfrm>
            <a:off x="1029673" y="1209127"/>
            <a:ext cx="2588742" cy="1381789"/>
          </a:xfrm>
          <a:prstGeom prst="rect">
            <a:avLst/>
          </a:prstGeom>
          <a:noFill/>
        </p:spPr>
        <p:txBody>
          <a:bodyPr wrap="square" rtlCol="0">
            <a:spAutoFit/>
          </a:bodyPr>
          <a:lstStyle/>
          <a:p>
            <a:pPr algn="ctr">
              <a:spcBef>
                <a:spcPts val="200"/>
              </a:spcBef>
            </a:pPr>
            <a:r>
              <a:rPr lang="ja-JP" altLang="en-US" dirty="0">
                <a:solidFill>
                  <a:schemeClr val="tx1">
                    <a:lumMod val="65000"/>
                    <a:lumOff val="35000"/>
                  </a:schemeClr>
                </a:solidFill>
                <a:latin typeface="HGS教科書体" panose="02020600000000000000" pitchFamily="18" charset="-128"/>
                <a:ea typeface="HGS教科書体" panose="02020600000000000000" pitchFamily="18" charset="-128"/>
              </a:rPr>
              <a:t>本日はお集まりいただき</a:t>
            </a:r>
            <a:endParaRPr lang="en-US" altLang="ja-JP" dirty="0">
              <a:solidFill>
                <a:schemeClr val="tx1">
                  <a:lumMod val="65000"/>
                  <a:lumOff val="35000"/>
                </a:schemeClr>
              </a:solidFill>
              <a:latin typeface="HGS教科書体" panose="02020600000000000000" pitchFamily="18" charset="-128"/>
              <a:ea typeface="HGS教科書体" panose="02020600000000000000" pitchFamily="18" charset="-128"/>
            </a:endParaRPr>
          </a:p>
          <a:p>
            <a:pPr algn="ctr">
              <a:spcBef>
                <a:spcPts val="200"/>
              </a:spcBef>
            </a:pPr>
            <a:r>
              <a:rPr lang="ja-JP" altLang="en-US" dirty="0">
                <a:solidFill>
                  <a:schemeClr val="tx1">
                    <a:lumMod val="65000"/>
                    <a:lumOff val="35000"/>
                  </a:schemeClr>
                </a:solidFill>
                <a:latin typeface="HGS教科書体" panose="02020600000000000000" pitchFamily="18" charset="-128"/>
                <a:ea typeface="HGS教科書体" panose="02020600000000000000" pitchFamily="18" charset="-128"/>
              </a:rPr>
              <a:t>誠にありがとうございます</a:t>
            </a:r>
            <a:endParaRPr lang="en-US" altLang="ja-JP" dirty="0">
              <a:solidFill>
                <a:schemeClr val="tx1">
                  <a:lumMod val="65000"/>
                  <a:lumOff val="35000"/>
                </a:schemeClr>
              </a:solidFill>
              <a:latin typeface="HGS教科書体" panose="02020600000000000000" pitchFamily="18" charset="-128"/>
              <a:ea typeface="HGS教科書体" panose="02020600000000000000" pitchFamily="18" charset="-128"/>
            </a:endParaRPr>
          </a:p>
          <a:p>
            <a:pPr algn="ctr">
              <a:spcBef>
                <a:spcPts val="200"/>
              </a:spcBef>
            </a:pPr>
            <a:r>
              <a:rPr lang="ja-JP" altLang="en-US" dirty="0">
                <a:solidFill>
                  <a:schemeClr val="tx1">
                    <a:lumMod val="65000"/>
                    <a:lumOff val="35000"/>
                  </a:schemeClr>
                </a:solidFill>
                <a:latin typeface="HGS教科書体" panose="02020600000000000000" pitchFamily="18" charset="-128"/>
                <a:ea typeface="HGS教科書体" panose="02020600000000000000" pitchFamily="18" charset="-128"/>
              </a:rPr>
              <a:t>本日の食事会で両家の親睦を</a:t>
            </a:r>
            <a:endParaRPr lang="en-US" altLang="ja-JP" dirty="0">
              <a:solidFill>
                <a:schemeClr val="tx1">
                  <a:lumMod val="65000"/>
                  <a:lumOff val="35000"/>
                </a:schemeClr>
              </a:solidFill>
              <a:latin typeface="HGS教科書体" panose="02020600000000000000" pitchFamily="18" charset="-128"/>
              <a:ea typeface="HGS教科書体" panose="02020600000000000000" pitchFamily="18" charset="-128"/>
            </a:endParaRPr>
          </a:p>
          <a:p>
            <a:pPr algn="ctr">
              <a:spcBef>
                <a:spcPts val="200"/>
              </a:spcBef>
            </a:pPr>
            <a:r>
              <a:rPr lang="ja-JP" altLang="en-US" dirty="0">
                <a:solidFill>
                  <a:schemeClr val="tx1">
                    <a:lumMod val="65000"/>
                    <a:lumOff val="35000"/>
                  </a:schemeClr>
                </a:solidFill>
                <a:latin typeface="HGS教科書体" panose="02020600000000000000" pitchFamily="18" charset="-128"/>
                <a:ea typeface="HGS教科書体" panose="02020600000000000000" pitchFamily="18" charset="-128"/>
              </a:rPr>
              <a:t>深める機会にできればと思っております</a:t>
            </a:r>
            <a:endParaRPr lang="en-US" altLang="ja-JP" dirty="0">
              <a:solidFill>
                <a:schemeClr val="tx1">
                  <a:lumMod val="65000"/>
                  <a:lumOff val="35000"/>
                </a:schemeClr>
              </a:solidFill>
              <a:latin typeface="HGS教科書体" panose="02020600000000000000" pitchFamily="18" charset="-128"/>
              <a:ea typeface="HGS教科書体" panose="02020600000000000000" pitchFamily="18" charset="-128"/>
            </a:endParaRPr>
          </a:p>
          <a:p>
            <a:pPr algn="ctr">
              <a:spcBef>
                <a:spcPts val="200"/>
              </a:spcBef>
            </a:pPr>
            <a:r>
              <a:rPr lang="ja-JP" altLang="en-US" dirty="0">
                <a:solidFill>
                  <a:schemeClr val="tx1">
                    <a:lumMod val="65000"/>
                    <a:lumOff val="35000"/>
                  </a:schemeClr>
                </a:solidFill>
                <a:latin typeface="HGS教科書体" panose="02020600000000000000" pitchFamily="18" charset="-128"/>
                <a:ea typeface="HGS教科書体" panose="02020600000000000000" pitchFamily="18" charset="-128"/>
              </a:rPr>
              <a:t>美味しい料理とお話で</a:t>
            </a:r>
            <a:endParaRPr lang="en-US" altLang="ja-JP" dirty="0">
              <a:solidFill>
                <a:schemeClr val="tx1">
                  <a:lumMod val="65000"/>
                  <a:lumOff val="35000"/>
                </a:schemeClr>
              </a:solidFill>
              <a:latin typeface="HGS教科書体" panose="02020600000000000000" pitchFamily="18" charset="-128"/>
              <a:ea typeface="HGS教科書体" panose="02020600000000000000" pitchFamily="18" charset="-128"/>
            </a:endParaRPr>
          </a:p>
          <a:p>
            <a:pPr algn="ctr">
              <a:spcBef>
                <a:spcPts val="200"/>
              </a:spcBef>
            </a:pPr>
            <a:r>
              <a:rPr lang="ja-JP" altLang="en-US" dirty="0">
                <a:solidFill>
                  <a:schemeClr val="tx1">
                    <a:lumMod val="65000"/>
                    <a:lumOff val="35000"/>
                  </a:schemeClr>
                </a:solidFill>
                <a:latin typeface="HGS教科書体" panose="02020600000000000000" pitchFamily="18" charset="-128"/>
                <a:ea typeface="HGS教科書体" panose="02020600000000000000" pitchFamily="18" charset="-128"/>
              </a:rPr>
              <a:t>お楽しみいただければ幸いです</a:t>
            </a:r>
            <a:endParaRPr lang="en-US" altLang="ja-JP" dirty="0">
              <a:solidFill>
                <a:schemeClr val="tx1">
                  <a:lumMod val="65000"/>
                  <a:lumOff val="35000"/>
                </a:schemeClr>
              </a:solidFill>
              <a:latin typeface="HGS教科書体" panose="02020600000000000000" pitchFamily="18" charset="-128"/>
              <a:ea typeface="HGS教科書体" panose="02020600000000000000" pitchFamily="18" charset="-128"/>
            </a:endParaRPr>
          </a:p>
          <a:p>
            <a:pPr algn="ctr">
              <a:spcBef>
                <a:spcPts val="200"/>
              </a:spcBef>
            </a:pPr>
            <a:r>
              <a:rPr lang="ja-JP" altLang="en-US" dirty="0">
                <a:solidFill>
                  <a:schemeClr val="tx1">
                    <a:lumMod val="65000"/>
                    <a:lumOff val="35000"/>
                  </a:schemeClr>
                </a:solidFill>
                <a:latin typeface="HGS教科書体" panose="02020600000000000000" pitchFamily="18" charset="-128"/>
                <a:ea typeface="HGS教科書体" panose="02020600000000000000" pitchFamily="18" charset="-128"/>
              </a:rPr>
              <a:t>どうぞよろしくお願いいたします</a:t>
            </a:r>
          </a:p>
        </p:txBody>
      </p:sp>
      <p:sp>
        <p:nvSpPr>
          <p:cNvPr id="48" name="テキスト ボックス 47"/>
          <p:cNvSpPr txBox="1"/>
          <p:nvPr/>
        </p:nvSpPr>
        <p:spPr>
          <a:xfrm>
            <a:off x="1312380" y="2853246"/>
            <a:ext cx="1992178" cy="523220"/>
          </a:xfrm>
          <a:prstGeom prst="rect">
            <a:avLst/>
          </a:prstGeom>
          <a:noFill/>
        </p:spPr>
        <p:txBody>
          <a:bodyPr wrap="square" rtlCol="0">
            <a:spAutoFit/>
          </a:bodyPr>
          <a:lstStyle/>
          <a:p>
            <a:pPr algn="ctr"/>
            <a:r>
              <a:rPr lang="en-US" altLang="ja-JP" sz="2800" spc="100" dirty="0">
                <a:solidFill>
                  <a:srgbClr val="5C8271"/>
                </a:solidFill>
                <a:latin typeface="Showtime" panose="00000500000000000000" pitchFamily="50" charset="0"/>
              </a:rPr>
              <a:t>Program</a:t>
            </a:r>
            <a:endParaRPr lang="ja-JP" altLang="en-US" sz="2800" spc="100" dirty="0">
              <a:solidFill>
                <a:srgbClr val="5C8271"/>
              </a:solidFill>
              <a:latin typeface="Showtime" panose="00000500000000000000" pitchFamily="50" charset="0"/>
            </a:endParaRPr>
          </a:p>
        </p:txBody>
      </p:sp>
      <p:sp>
        <p:nvSpPr>
          <p:cNvPr id="49" name="テキスト ボックス 48"/>
          <p:cNvSpPr txBox="1"/>
          <p:nvPr/>
        </p:nvSpPr>
        <p:spPr>
          <a:xfrm>
            <a:off x="1489149" y="3491325"/>
            <a:ext cx="1638640" cy="1193917"/>
          </a:xfrm>
          <a:prstGeom prst="rect">
            <a:avLst/>
          </a:prstGeom>
          <a:noFill/>
        </p:spPr>
        <p:txBody>
          <a:bodyPr wrap="square" rtlCol="0">
            <a:spAutoFit/>
          </a:bodyPr>
          <a:lstStyle/>
          <a:p>
            <a:pPr>
              <a:spcBef>
                <a:spcPts val="200"/>
              </a:spcBef>
            </a:pPr>
            <a:r>
              <a:rPr lang="en-US" altLang="ja-JP" dirty="0">
                <a:solidFill>
                  <a:schemeClr val="tx1">
                    <a:lumMod val="65000"/>
                    <a:lumOff val="35000"/>
                  </a:schemeClr>
                </a:solidFill>
                <a:latin typeface="HGS教科書体" panose="02020600000000000000" pitchFamily="18" charset="-128"/>
                <a:ea typeface="HGS教科書体" panose="02020600000000000000" pitchFamily="18" charset="-128"/>
              </a:rPr>
              <a:t>1</a:t>
            </a:r>
            <a:r>
              <a:rPr lang="ja-JP" altLang="en-US" dirty="0">
                <a:solidFill>
                  <a:schemeClr val="tx1">
                    <a:lumMod val="65000"/>
                    <a:lumOff val="35000"/>
                  </a:schemeClr>
                </a:solidFill>
                <a:latin typeface="HGS教科書体" panose="02020600000000000000" pitchFamily="18" charset="-128"/>
                <a:ea typeface="HGS教科書体" panose="02020600000000000000" pitchFamily="18" charset="-128"/>
              </a:rPr>
              <a:t>　はじまりの挨拶</a:t>
            </a:r>
            <a:endParaRPr lang="en-US" altLang="ja-JP" dirty="0">
              <a:solidFill>
                <a:schemeClr val="tx1">
                  <a:lumMod val="65000"/>
                  <a:lumOff val="35000"/>
                </a:schemeClr>
              </a:solidFill>
              <a:latin typeface="HGS教科書体" panose="02020600000000000000" pitchFamily="18" charset="-128"/>
              <a:ea typeface="HGS教科書体" panose="02020600000000000000" pitchFamily="18" charset="-128"/>
            </a:endParaRPr>
          </a:p>
          <a:p>
            <a:pPr>
              <a:spcBef>
                <a:spcPts val="200"/>
              </a:spcBef>
            </a:pPr>
            <a:r>
              <a:rPr lang="en-US" altLang="ja-JP" dirty="0">
                <a:solidFill>
                  <a:schemeClr val="tx1">
                    <a:lumMod val="65000"/>
                    <a:lumOff val="35000"/>
                  </a:schemeClr>
                </a:solidFill>
                <a:latin typeface="HGS教科書体" panose="02020600000000000000" pitchFamily="18" charset="-128"/>
                <a:ea typeface="HGS教科書体" panose="02020600000000000000" pitchFamily="18" charset="-128"/>
              </a:rPr>
              <a:t>2</a:t>
            </a:r>
            <a:r>
              <a:rPr lang="ja-JP" altLang="en-US" dirty="0">
                <a:solidFill>
                  <a:schemeClr val="tx1">
                    <a:lumMod val="65000"/>
                    <a:lumOff val="35000"/>
                  </a:schemeClr>
                </a:solidFill>
                <a:latin typeface="HGS教科書体" panose="02020600000000000000" pitchFamily="18" charset="-128"/>
                <a:ea typeface="HGS教科書体" panose="02020600000000000000" pitchFamily="18" charset="-128"/>
              </a:rPr>
              <a:t>　両家紹介</a:t>
            </a:r>
            <a:endParaRPr lang="en-US" altLang="ja-JP" dirty="0">
              <a:solidFill>
                <a:schemeClr val="tx1">
                  <a:lumMod val="65000"/>
                  <a:lumOff val="35000"/>
                </a:schemeClr>
              </a:solidFill>
              <a:latin typeface="HGS教科書体" panose="02020600000000000000" pitchFamily="18" charset="-128"/>
              <a:ea typeface="HGS教科書体" panose="02020600000000000000" pitchFamily="18" charset="-128"/>
            </a:endParaRPr>
          </a:p>
          <a:p>
            <a:pPr>
              <a:spcBef>
                <a:spcPts val="200"/>
              </a:spcBef>
            </a:pPr>
            <a:r>
              <a:rPr lang="en-US" altLang="ja-JP" dirty="0">
                <a:solidFill>
                  <a:schemeClr val="tx1">
                    <a:lumMod val="65000"/>
                    <a:lumOff val="35000"/>
                  </a:schemeClr>
                </a:solidFill>
                <a:latin typeface="HGS教科書体" panose="02020600000000000000" pitchFamily="18" charset="-128"/>
                <a:ea typeface="HGS教科書体" panose="02020600000000000000" pitchFamily="18" charset="-128"/>
              </a:rPr>
              <a:t>3</a:t>
            </a:r>
            <a:r>
              <a:rPr lang="ja-JP" altLang="en-US" dirty="0">
                <a:solidFill>
                  <a:schemeClr val="tx1">
                    <a:lumMod val="65000"/>
                    <a:lumOff val="35000"/>
                  </a:schemeClr>
                </a:solidFill>
                <a:latin typeface="HGS教科書体" panose="02020600000000000000" pitchFamily="18" charset="-128"/>
                <a:ea typeface="HGS教科書体" panose="02020600000000000000" pitchFamily="18" charset="-128"/>
              </a:rPr>
              <a:t>　乾杯</a:t>
            </a:r>
            <a:endParaRPr lang="en-US" altLang="ja-JP" dirty="0">
              <a:solidFill>
                <a:schemeClr val="tx1">
                  <a:lumMod val="65000"/>
                  <a:lumOff val="35000"/>
                </a:schemeClr>
              </a:solidFill>
              <a:latin typeface="HGS教科書体" panose="02020600000000000000" pitchFamily="18" charset="-128"/>
              <a:ea typeface="HGS教科書体" panose="02020600000000000000" pitchFamily="18" charset="-128"/>
            </a:endParaRPr>
          </a:p>
          <a:p>
            <a:pPr>
              <a:spcBef>
                <a:spcPts val="200"/>
              </a:spcBef>
            </a:pPr>
            <a:r>
              <a:rPr lang="en-US" altLang="ja-JP" dirty="0">
                <a:solidFill>
                  <a:schemeClr val="tx1">
                    <a:lumMod val="65000"/>
                    <a:lumOff val="35000"/>
                  </a:schemeClr>
                </a:solidFill>
                <a:latin typeface="HGS教科書体" panose="02020600000000000000" pitchFamily="18" charset="-128"/>
                <a:ea typeface="HGS教科書体" panose="02020600000000000000" pitchFamily="18" charset="-128"/>
              </a:rPr>
              <a:t>4</a:t>
            </a:r>
            <a:r>
              <a:rPr lang="ja-JP" altLang="en-US" dirty="0">
                <a:solidFill>
                  <a:schemeClr val="tx1">
                    <a:lumMod val="65000"/>
                    <a:lumOff val="35000"/>
                  </a:schemeClr>
                </a:solidFill>
                <a:latin typeface="HGS教科書体" panose="02020600000000000000" pitchFamily="18" charset="-128"/>
                <a:ea typeface="HGS教科書体" panose="02020600000000000000" pitchFamily="18" charset="-128"/>
              </a:rPr>
              <a:t>　会食・歓談</a:t>
            </a:r>
            <a:endParaRPr lang="en-US" altLang="ja-JP" dirty="0">
              <a:solidFill>
                <a:schemeClr val="tx1">
                  <a:lumMod val="65000"/>
                  <a:lumOff val="35000"/>
                </a:schemeClr>
              </a:solidFill>
              <a:latin typeface="HGS教科書体" panose="02020600000000000000" pitchFamily="18" charset="-128"/>
              <a:ea typeface="HGS教科書体" panose="02020600000000000000" pitchFamily="18" charset="-128"/>
            </a:endParaRPr>
          </a:p>
          <a:p>
            <a:pPr>
              <a:spcBef>
                <a:spcPts val="200"/>
              </a:spcBef>
            </a:pPr>
            <a:r>
              <a:rPr lang="en-US" altLang="ja-JP" dirty="0">
                <a:solidFill>
                  <a:schemeClr val="tx1">
                    <a:lumMod val="65000"/>
                    <a:lumOff val="35000"/>
                  </a:schemeClr>
                </a:solidFill>
                <a:latin typeface="HGS教科書体" panose="02020600000000000000" pitchFamily="18" charset="-128"/>
                <a:ea typeface="HGS教科書体" panose="02020600000000000000" pitchFamily="18" charset="-128"/>
              </a:rPr>
              <a:t>5</a:t>
            </a:r>
            <a:r>
              <a:rPr lang="ja-JP" altLang="en-US" dirty="0">
                <a:solidFill>
                  <a:schemeClr val="tx1">
                    <a:lumMod val="65000"/>
                    <a:lumOff val="35000"/>
                  </a:schemeClr>
                </a:solidFill>
                <a:latin typeface="HGS教科書体" panose="02020600000000000000" pitchFamily="18" charset="-128"/>
                <a:ea typeface="HGS教科書体" panose="02020600000000000000" pitchFamily="18" charset="-128"/>
              </a:rPr>
              <a:t>　記念撮影</a:t>
            </a:r>
            <a:endParaRPr lang="en-US" altLang="ja-JP" dirty="0">
              <a:solidFill>
                <a:schemeClr val="tx1">
                  <a:lumMod val="65000"/>
                  <a:lumOff val="35000"/>
                </a:schemeClr>
              </a:solidFill>
              <a:latin typeface="HGS教科書体" panose="02020600000000000000" pitchFamily="18" charset="-128"/>
              <a:ea typeface="HGS教科書体" panose="02020600000000000000" pitchFamily="18" charset="-128"/>
            </a:endParaRPr>
          </a:p>
          <a:p>
            <a:pPr>
              <a:spcBef>
                <a:spcPts val="200"/>
              </a:spcBef>
            </a:pPr>
            <a:r>
              <a:rPr lang="en-US" altLang="ja-JP" dirty="0">
                <a:solidFill>
                  <a:schemeClr val="tx1">
                    <a:lumMod val="65000"/>
                    <a:lumOff val="35000"/>
                  </a:schemeClr>
                </a:solidFill>
                <a:latin typeface="HGS教科書体" panose="02020600000000000000" pitchFamily="18" charset="-128"/>
                <a:ea typeface="HGS教科書体" panose="02020600000000000000" pitchFamily="18" charset="-128"/>
              </a:rPr>
              <a:t>6</a:t>
            </a:r>
            <a:r>
              <a:rPr lang="ja-JP" altLang="en-US" dirty="0">
                <a:solidFill>
                  <a:schemeClr val="tx1">
                    <a:lumMod val="65000"/>
                    <a:lumOff val="35000"/>
                  </a:schemeClr>
                </a:solidFill>
                <a:latin typeface="HGS教科書体" panose="02020600000000000000" pitchFamily="18" charset="-128"/>
                <a:ea typeface="HGS教科書体" panose="02020600000000000000" pitchFamily="18" charset="-128"/>
              </a:rPr>
              <a:t>　結びの挨拶</a:t>
            </a:r>
          </a:p>
        </p:txBody>
      </p:sp>
      <p:sp>
        <p:nvSpPr>
          <p:cNvPr id="57" name="正方形/長方形 56"/>
          <p:cNvSpPr/>
          <p:nvPr/>
        </p:nvSpPr>
        <p:spPr>
          <a:xfrm>
            <a:off x="4914674" y="273877"/>
            <a:ext cx="4003590" cy="5943600"/>
          </a:xfrm>
          <a:prstGeom prst="rect">
            <a:avLst/>
          </a:prstGeom>
          <a:noFill/>
          <a:ln w="3175">
            <a:solidFill>
              <a:srgbClr val="5C82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8" name="テキスト ボックス 57"/>
          <p:cNvSpPr txBox="1"/>
          <p:nvPr/>
        </p:nvSpPr>
        <p:spPr>
          <a:xfrm>
            <a:off x="5920380" y="573628"/>
            <a:ext cx="1992178" cy="523220"/>
          </a:xfrm>
          <a:prstGeom prst="rect">
            <a:avLst/>
          </a:prstGeom>
          <a:noFill/>
        </p:spPr>
        <p:txBody>
          <a:bodyPr wrap="square" rtlCol="0">
            <a:spAutoFit/>
          </a:bodyPr>
          <a:lstStyle/>
          <a:p>
            <a:pPr algn="ctr"/>
            <a:r>
              <a:rPr lang="en-US" altLang="ja-JP" sz="2800" spc="100" dirty="0">
                <a:solidFill>
                  <a:srgbClr val="5C8271"/>
                </a:solidFill>
                <a:latin typeface="Showtime" panose="00000500000000000000" pitchFamily="50" charset="0"/>
              </a:rPr>
              <a:t>Contact</a:t>
            </a:r>
            <a:endParaRPr lang="ja-JP" altLang="en-US" sz="2800" spc="100" dirty="0">
              <a:solidFill>
                <a:srgbClr val="5C8271"/>
              </a:solidFill>
              <a:latin typeface="Showtime" panose="00000500000000000000" pitchFamily="50" charset="0"/>
            </a:endParaRPr>
          </a:p>
        </p:txBody>
      </p:sp>
      <p:pic>
        <p:nvPicPr>
          <p:cNvPr id="59" name="図 5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7372432" y="4685239"/>
            <a:ext cx="1532238" cy="1532238"/>
          </a:xfrm>
          <a:prstGeom prst="rect">
            <a:avLst/>
          </a:prstGeom>
        </p:spPr>
      </p:pic>
      <p:sp>
        <p:nvSpPr>
          <p:cNvPr id="63" name="テキスト ボックス 62"/>
          <p:cNvSpPr txBox="1"/>
          <p:nvPr/>
        </p:nvSpPr>
        <p:spPr>
          <a:xfrm>
            <a:off x="6307606" y="3198992"/>
            <a:ext cx="1864451" cy="416781"/>
          </a:xfrm>
          <a:prstGeom prst="rect">
            <a:avLst/>
          </a:prstGeom>
          <a:noFill/>
        </p:spPr>
        <p:txBody>
          <a:bodyPr wrap="square" rtlCol="0">
            <a:spAutoFit/>
          </a:bodyPr>
          <a:lstStyle/>
          <a:p>
            <a:r>
              <a:rPr lang="ja-JP" altLang="en-US" dirty="0">
                <a:solidFill>
                  <a:schemeClr val="tx1">
                    <a:lumMod val="65000"/>
                    <a:lumOff val="35000"/>
                  </a:schemeClr>
                </a:solidFill>
                <a:latin typeface="HGS教科書体" panose="02020600000000000000" pitchFamily="18" charset="-128"/>
                <a:ea typeface="HGS教科書体" panose="02020600000000000000" pitchFamily="18" charset="-128"/>
              </a:rPr>
              <a:t>新郎名前　</a:t>
            </a:r>
            <a:r>
              <a:rPr lang="en-US" altLang="ja-JP" dirty="0">
                <a:solidFill>
                  <a:schemeClr val="tx1">
                    <a:lumMod val="65000"/>
                    <a:lumOff val="35000"/>
                  </a:schemeClr>
                </a:solidFill>
                <a:latin typeface="游明朝" panose="02020400000000000000" pitchFamily="18" charset="-128"/>
                <a:ea typeface="游明朝" panose="02020400000000000000" pitchFamily="18" charset="-128"/>
              </a:rPr>
              <a:t>@LINEID</a:t>
            </a:r>
          </a:p>
          <a:p>
            <a:r>
              <a:rPr lang="ja-JP" altLang="en-US" dirty="0">
                <a:solidFill>
                  <a:schemeClr val="tx1">
                    <a:lumMod val="65000"/>
                    <a:lumOff val="35000"/>
                  </a:schemeClr>
                </a:solidFill>
                <a:latin typeface="HGS教科書体" panose="02020600000000000000" pitchFamily="18" charset="-128"/>
                <a:ea typeface="HGS教科書体" panose="02020600000000000000" pitchFamily="18" charset="-128"/>
              </a:rPr>
              <a:t>新婦名前　</a:t>
            </a:r>
            <a:r>
              <a:rPr lang="en-US" altLang="ja-JP" dirty="0">
                <a:solidFill>
                  <a:schemeClr val="tx1">
                    <a:lumMod val="65000"/>
                    <a:lumOff val="35000"/>
                  </a:schemeClr>
                </a:solidFill>
                <a:latin typeface="游明朝" panose="02020400000000000000" pitchFamily="18" charset="-128"/>
                <a:ea typeface="游明朝" panose="02020400000000000000" pitchFamily="18" charset="-128"/>
              </a:rPr>
              <a:t>@LINEIDXX</a:t>
            </a:r>
            <a:endParaRPr lang="ja-JP" altLang="en-US" dirty="0">
              <a:solidFill>
                <a:schemeClr val="tx1">
                  <a:lumMod val="65000"/>
                  <a:lumOff val="35000"/>
                </a:schemeClr>
              </a:solidFill>
              <a:latin typeface="游明朝" panose="02020400000000000000" pitchFamily="18" charset="-128"/>
              <a:ea typeface="游明朝" panose="02020400000000000000" pitchFamily="18" charset="-128"/>
            </a:endParaRPr>
          </a:p>
        </p:txBody>
      </p:sp>
      <p:sp>
        <p:nvSpPr>
          <p:cNvPr id="15" name="テキスト ボックス 14"/>
          <p:cNvSpPr txBox="1"/>
          <p:nvPr/>
        </p:nvSpPr>
        <p:spPr>
          <a:xfrm>
            <a:off x="9685864" y="1303441"/>
            <a:ext cx="2878667" cy="954107"/>
          </a:xfrm>
          <a:prstGeom prst="rect">
            <a:avLst/>
          </a:prstGeom>
          <a:noFill/>
          <a:ln>
            <a:solidFill>
              <a:srgbClr val="5C8271"/>
            </a:solidFill>
          </a:ln>
        </p:spPr>
        <p:txBody>
          <a:bodyPr wrap="square" rtlCol="0">
            <a:spAutoFit/>
          </a:bodyPr>
          <a:lstStyle/>
          <a:p>
            <a:r>
              <a:rPr kumimoji="1" lang="ja-JP" altLang="en-US" sz="1400" dirty="0"/>
              <a:t>両家名前</a:t>
            </a:r>
            <a:endParaRPr kumimoji="1" lang="en-US" altLang="ja-JP" sz="1400" dirty="0"/>
          </a:p>
          <a:p>
            <a:r>
              <a:rPr lang="ja-JP" altLang="en-US" sz="1400" dirty="0"/>
              <a:t>住所</a:t>
            </a:r>
            <a:endParaRPr lang="en-US" altLang="ja-JP" sz="1400" dirty="0"/>
          </a:p>
          <a:p>
            <a:r>
              <a:rPr kumimoji="1" lang="ja-JP" altLang="en-US" sz="1400" dirty="0"/>
              <a:t>電話番号</a:t>
            </a:r>
            <a:endParaRPr kumimoji="1" lang="en-US" altLang="ja-JP" sz="1400" dirty="0"/>
          </a:p>
          <a:p>
            <a:r>
              <a:rPr lang="ja-JP" altLang="en-US" sz="1400" dirty="0"/>
              <a:t>を入れてください</a:t>
            </a:r>
            <a:endParaRPr kumimoji="1" lang="ja-JP" altLang="en-US" sz="1400" dirty="0"/>
          </a:p>
        </p:txBody>
      </p:sp>
      <p:sp>
        <p:nvSpPr>
          <p:cNvPr id="16" name="テキスト ボックス 15"/>
          <p:cNvSpPr txBox="1"/>
          <p:nvPr/>
        </p:nvSpPr>
        <p:spPr>
          <a:xfrm>
            <a:off x="9685866" y="3121914"/>
            <a:ext cx="2878667" cy="523220"/>
          </a:xfrm>
          <a:prstGeom prst="rect">
            <a:avLst/>
          </a:prstGeom>
          <a:noFill/>
          <a:ln>
            <a:solidFill>
              <a:srgbClr val="5C8271"/>
            </a:solidFill>
          </a:ln>
        </p:spPr>
        <p:txBody>
          <a:bodyPr wrap="square" rtlCol="0">
            <a:spAutoFit/>
          </a:bodyPr>
          <a:lstStyle/>
          <a:p>
            <a:r>
              <a:rPr kumimoji="1" lang="ja-JP" altLang="en-US" sz="1400" dirty="0"/>
              <a:t>新郎新婦のライン</a:t>
            </a:r>
            <a:r>
              <a:rPr kumimoji="1" lang="en-US" altLang="ja-JP" sz="1400" dirty="0"/>
              <a:t>ID</a:t>
            </a:r>
            <a:r>
              <a:rPr kumimoji="1" lang="ja-JP" altLang="en-US" sz="1400" dirty="0"/>
              <a:t>を入れてください</a:t>
            </a:r>
          </a:p>
        </p:txBody>
      </p:sp>
      <p:sp>
        <p:nvSpPr>
          <p:cNvPr id="19" name="テキスト ボックス 18"/>
          <p:cNvSpPr txBox="1"/>
          <p:nvPr/>
        </p:nvSpPr>
        <p:spPr>
          <a:xfrm>
            <a:off x="-3307826" y="1209127"/>
            <a:ext cx="2878667" cy="738664"/>
          </a:xfrm>
          <a:prstGeom prst="rect">
            <a:avLst/>
          </a:prstGeom>
          <a:noFill/>
          <a:ln>
            <a:solidFill>
              <a:srgbClr val="5C8271"/>
            </a:solidFill>
          </a:ln>
        </p:spPr>
        <p:txBody>
          <a:bodyPr wrap="square" rtlCol="0">
            <a:spAutoFit/>
          </a:bodyPr>
          <a:lstStyle/>
          <a:p>
            <a:r>
              <a:rPr kumimoji="1" lang="ja-JP" altLang="en-US" sz="1400" dirty="0"/>
              <a:t>挨拶文</a:t>
            </a:r>
            <a:endParaRPr kumimoji="1" lang="en-US" altLang="ja-JP" sz="1400" dirty="0"/>
          </a:p>
          <a:p>
            <a:r>
              <a:rPr lang="ja-JP" altLang="en-US" sz="1400" dirty="0"/>
              <a:t>お好きに変えていただいて大丈夫です</a:t>
            </a:r>
            <a:endParaRPr kumimoji="1" lang="ja-JP" altLang="en-US" sz="1400" dirty="0"/>
          </a:p>
        </p:txBody>
      </p:sp>
      <p:sp>
        <p:nvSpPr>
          <p:cNvPr id="20" name="テキスト ボックス 19"/>
          <p:cNvSpPr txBox="1"/>
          <p:nvPr/>
        </p:nvSpPr>
        <p:spPr>
          <a:xfrm>
            <a:off x="-3307785" y="3494243"/>
            <a:ext cx="2878667" cy="738664"/>
          </a:xfrm>
          <a:prstGeom prst="rect">
            <a:avLst/>
          </a:prstGeom>
          <a:noFill/>
          <a:ln>
            <a:solidFill>
              <a:srgbClr val="5C8271"/>
            </a:solidFill>
          </a:ln>
        </p:spPr>
        <p:txBody>
          <a:bodyPr wrap="square" rtlCol="0">
            <a:spAutoFit/>
          </a:bodyPr>
          <a:lstStyle/>
          <a:p>
            <a:r>
              <a:rPr kumimoji="1" lang="ja-JP" altLang="en-US" sz="1400" dirty="0"/>
              <a:t>顔合わせのプログラム</a:t>
            </a:r>
            <a:endParaRPr kumimoji="1" lang="en-US" altLang="ja-JP" sz="1400" dirty="0"/>
          </a:p>
          <a:p>
            <a:r>
              <a:rPr lang="ja-JP" altLang="en-US" sz="1400" dirty="0"/>
              <a:t>順番違うところや追加で入れたいものがあればお好きに変えてください</a:t>
            </a:r>
            <a:endParaRPr kumimoji="1" lang="ja-JP" altLang="en-US" sz="1400" dirty="0"/>
          </a:p>
        </p:txBody>
      </p:sp>
      <p:pic>
        <p:nvPicPr>
          <p:cNvPr id="4" name="図 3" descr="アイコン&#10;&#10;自動的に生成された説明">
            <a:extLst>
              <a:ext uri="{FF2B5EF4-FFF2-40B4-BE49-F238E27FC236}">
                <a16:creationId xmlns:a16="http://schemas.microsoft.com/office/drawing/2014/main" id="{71D761F3-4CB1-D5EC-39EC-69873219BF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67211" y="3233717"/>
            <a:ext cx="315510" cy="315195"/>
          </a:xfrm>
          <a:prstGeom prst="rect">
            <a:avLst/>
          </a:prstGeom>
        </p:spPr>
      </p:pic>
      <p:sp>
        <p:nvSpPr>
          <p:cNvPr id="2" name="テキスト ボックス 1">
            <a:extLst>
              <a:ext uri="{FF2B5EF4-FFF2-40B4-BE49-F238E27FC236}">
                <a16:creationId xmlns:a16="http://schemas.microsoft.com/office/drawing/2014/main" id="{4C1CA242-F33C-3183-23AA-9D6BA99DF667}"/>
              </a:ext>
            </a:extLst>
          </p:cNvPr>
          <p:cNvSpPr txBox="1"/>
          <p:nvPr/>
        </p:nvSpPr>
        <p:spPr>
          <a:xfrm>
            <a:off x="5258570" y="1303441"/>
            <a:ext cx="1556233" cy="1552348"/>
          </a:xfrm>
          <a:prstGeom prst="rect">
            <a:avLst/>
          </a:prstGeom>
          <a:noFill/>
        </p:spPr>
        <p:txBody>
          <a:bodyPr wrap="square" rtlCol="0">
            <a:spAutoFit/>
          </a:bodyPr>
          <a:lstStyle/>
          <a:p>
            <a:pPr algn="ctr"/>
            <a:r>
              <a:rPr lang="ja-JP" altLang="en-US" dirty="0">
                <a:solidFill>
                  <a:srgbClr val="5C8271"/>
                </a:solidFill>
                <a:latin typeface="HGS教科書体" panose="02020600000000000000" pitchFamily="18" charset="-128"/>
                <a:ea typeface="HGS教科書体" panose="02020600000000000000" pitchFamily="18" charset="-128"/>
              </a:rPr>
              <a:t>〇〇家</a:t>
            </a:r>
            <a:endParaRPr lang="en-US" altLang="ja-JP" dirty="0">
              <a:solidFill>
                <a:srgbClr val="5C8271"/>
              </a:solidFill>
              <a:latin typeface="HGS教科書体" panose="02020600000000000000" pitchFamily="18" charset="-128"/>
              <a:ea typeface="HGS教科書体" panose="02020600000000000000" pitchFamily="18" charset="-128"/>
            </a:endParaRPr>
          </a:p>
          <a:p>
            <a:pPr algn="ctr"/>
            <a:endParaRPr lang="en-US" altLang="ja-JP" dirty="0">
              <a:solidFill>
                <a:schemeClr val="tx1">
                  <a:lumMod val="65000"/>
                  <a:lumOff val="35000"/>
                </a:schemeClr>
              </a:solidFill>
              <a:latin typeface="HGS教科書体" panose="02020600000000000000" pitchFamily="18" charset="-128"/>
              <a:ea typeface="HGS教科書体" panose="02020600000000000000" pitchFamily="18" charset="-128"/>
            </a:endParaRPr>
          </a:p>
          <a:p>
            <a:pPr algn="ctr"/>
            <a:r>
              <a:rPr lang="ja-JP" altLang="en-US" dirty="0">
                <a:solidFill>
                  <a:schemeClr val="tx1">
                    <a:lumMod val="65000"/>
                    <a:lumOff val="35000"/>
                  </a:schemeClr>
                </a:solidFill>
                <a:latin typeface="HGS教科書体" panose="02020600000000000000" pitchFamily="18" charset="-128"/>
                <a:ea typeface="HGS教科書体" panose="02020600000000000000" pitchFamily="18" charset="-128"/>
              </a:rPr>
              <a:t>〒</a:t>
            </a:r>
            <a:r>
              <a:rPr lang="en-US" altLang="ja-JP" dirty="0">
                <a:solidFill>
                  <a:schemeClr val="tx1">
                    <a:lumMod val="65000"/>
                    <a:lumOff val="35000"/>
                  </a:schemeClr>
                </a:solidFill>
                <a:latin typeface="HGS教科書体" panose="02020600000000000000" pitchFamily="18" charset="-128"/>
                <a:ea typeface="HGS教科書体" panose="02020600000000000000" pitchFamily="18" charset="-128"/>
              </a:rPr>
              <a:t>000-0000</a:t>
            </a:r>
          </a:p>
          <a:p>
            <a:pPr algn="ctr"/>
            <a:r>
              <a:rPr lang="ja-JP" altLang="en-US" dirty="0">
                <a:solidFill>
                  <a:schemeClr val="tx1">
                    <a:lumMod val="65000"/>
                    <a:lumOff val="35000"/>
                  </a:schemeClr>
                </a:solidFill>
                <a:latin typeface="HGS教科書体" panose="02020600000000000000" pitchFamily="18" charset="-128"/>
                <a:ea typeface="HGS教科書体" panose="02020600000000000000" pitchFamily="18" charset="-128"/>
              </a:rPr>
              <a:t>〇〇県〇〇市〇〇区</a:t>
            </a:r>
            <a:endParaRPr lang="en-US" altLang="ja-JP" dirty="0">
              <a:solidFill>
                <a:schemeClr val="tx1">
                  <a:lumMod val="65000"/>
                  <a:lumOff val="35000"/>
                </a:schemeClr>
              </a:solidFill>
              <a:latin typeface="HGS教科書体" panose="02020600000000000000" pitchFamily="18" charset="-128"/>
              <a:ea typeface="HGS教科書体" panose="02020600000000000000" pitchFamily="18" charset="-128"/>
            </a:endParaRPr>
          </a:p>
          <a:p>
            <a:pPr algn="ctr"/>
            <a:r>
              <a:rPr lang="ja-JP" altLang="en-US" dirty="0">
                <a:solidFill>
                  <a:schemeClr val="tx1">
                    <a:lumMod val="65000"/>
                    <a:lumOff val="35000"/>
                  </a:schemeClr>
                </a:solidFill>
                <a:latin typeface="HGS教科書体" panose="02020600000000000000" pitchFamily="18" charset="-128"/>
                <a:ea typeface="HGS教科書体" panose="02020600000000000000" pitchFamily="18" charset="-128"/>
              </a:rPr>
              <a:t>〇〇町</a:t>
            </a:r>
            <a:r>
              <a:rPr lang="en-US" altLang="ja-JP" dirty="0">
                <a:solidFill>
                  <a:schemeClr val="tx1">
                    <a:lumMod val="65000"/>
                    <a:lumOff val="35000"/>
                  </a:schemeClr>
                </a:solidFill>
                <a:latin typeface="HGS教科書体" panose="02020600000000000000" pitchFamily="18" charset="-128"/>
                <a:ea typeface="HGS教科書体" panose="02020600000000000000" pitchFamily="18" charset="-128"/>
              </a:rPr>
              <a:t>0-0-0</a:t>
            </a:r>
          </a:p>
          <a:p>
            <a:pPr algn="ctr"/>
            <a:endParaRPr lang="en-US" altLang="ja-JP" dirty="0">
              <a:solidFill>
                <a:schemeClr val="tx1">
                  <a:lumMod val="65000"/>
                  <a:lumOff val="35000"/>
                </a:schemeClr>
              </a:solidFill>
              <a:latin typeface="HGS教科書体" panose="02020600000000000000" pitchFamily="18" charset="-128"/>
              <a:ea typeface="HGS教科書体" panose="02020600000000000000" pitchFamily="18" charset="-128"/>
            </a:endParaRPr>
          </a:p>
          <a:p>
            <a:pPr algn="ctr"/>
            <a:r>
              <a:rPr lang="ja-JP" altLang="en-US" dirty="0">
                <a:solidFill>
                  <a:schemeClr val="tx1">
                    <a:lumMod val="65000"/>
                    <a:lumOff val="35000"/>
                  </a:schemeClr>
                </a:solidFill>
                <a:latin typeface="HGS教科書体" panose="02020600000000000000" pitchFamily="18" charset="-128"/>
                <a:ea typeface="HGS教科書体" panose="02020600000000000000" pitchFamily="18" charset="-128"/>
              </a:rPr>
              <a:t>自宅</a:t>
            </a:r>
            <a:endParaRPr lang="en-US" altLang="ja-JP" dirty="0">
              <a:solidFill>
                <a:schemeClr val="tx1">
                  <a:lumMod val="65000"/>
                  <a:lumOff val="35000"/>
                </a:schemeClr>
              </a:solidFill>
              <a:latin typeface="HGS教科書体" panose="02020600000000000000" pitchFamily="18" charset="-128"/>
              <a:ea typeface="HGS教科書体" panose="02020600000000000000" pitchFamily="18" charset="-128"/>
            </a:endParaRPr>
          </a:p>
          <a:p>
            <a:pPr algn="ctr"/>
            <a:r>
              <a:rPr lang="en-US" altLang="ja-JP" dirty="0">
                <a:solidFill>
                  <a:schemeClr val="tx1">
                    <a:lumMod val="65000"/>
                    <a:lumOff val="35000"/>
                  </a:schemeClr>
                </a:solidFill>
                <a:latin typeface="HGS教科書体" panose="02020600000000000000" pitchFamily="18" charset="-128"/>
                <a:ea typeface="HGS教科書体" panose="02020600000000000000" pitchFamily="18" charset="-128"/>
              </a:rPr>
              <a:t>000-000-0000</a:t>
            </a:r>
          </a:p>
          <a:p>
            <a:pPr algn="ctr"/>
            <a:endParaRPr lang="en-US" altLang="ja-JP" dirty="0">
              <a:solidFill>
                <a:schemeClr val="tx1">
                  <a:lumMod val="65000"/>
                  <a:lumOff val="35000"/>
                </a:schemeClr>
              </a:solidFill>
              <a:latin typeface="HGS教科書体" panose="02020600000000000000" pitchFamily="18" charset="-128"/>
              <a:ea typeface="HGS教科書体" panose="02020600000000000000" pitchFamily="18" charset="-128"/>
            </a:endParaRPr>
          </a:p>
        </p:txBody>
      </p:sp>
      <p:sp>
        <p:nvSpPr>
          <p:cNvPr id="3" name="テキスト ボックス 2">
            <a:extLst>
              <a:ext uri="{FF2B5EF4-FFF2-40B4-BE49-F238E27FC236}">
                <a16:creationId xmlns:a16="http://schemas.microsoft.com/office/drawing/2014/main" id="{A5D4A218-B39D-91EF-33D3-F40F453833E2}"/>
              </a:ext>
            </a:extLst>
          </p:cNvPr>
          <p:cNvSpPr txBox="1"/>
          <p:nvPr/>
        </p:nvSpPr>
        <p:spPr>
          <a:xfrm>
            <a:off x="6814803" y="1303441"/>
            <a:ext cx="1556233" cy="1714572"/>
          </a:xfrm>
          <a:prstGeom prst="rect">
            <a:avLst/>
          </a:prstGeom>
          <a:noFill/>
        </p:spPr>
        <p:txBody>
          <a:bodyPr wrap="square" rtlCol="0">
            <a:spAutoFit/>
          </a:bodyPr>
          <a:lstStyle/>
          <a:p>
            <a:pPr algn="ctr"/>
            <a:r>
              <a:rPr lang="ja-JP" altLang="en-US" dirty="0">
                <a:solidFill>
                  <a:srgbClr val="5C8271"/>
                </a:solidFill>
                <a:latin typeface="HGS教科書体" panose="02020600000000000000" pitchFamily="18" charset="-128"/>
                <a:ea typeface="HGS教科書体" panose="02020600000000000000" pitchFamily="18" charset="-128"/>
              </a:rPr>
              <a:t>●●家</a:t>
            </a:r>
            <a:endParaRPr lang="en-US" altLang="ja-JP" dirty="0">
              <a:solidFill>
                <a:srgbClr val="5C8271"/>
              </a:solidFill>
              <a:latin typeface="HGS教科書体" panose="02020600000000000000" pitchFamily="18" charset="-128"/>
              <a:ea typeface="HGS教科書体" panose="02020600000000000000" pitchFamily="18" charset="-128"/>
            </a:endParaRPr>
          </a:p>
          <a:p>
            <a:pPr algn="ctr"/>
            <a:endParaRPr lang="en-US" altLang="ja-JP" dirty="0">
              <a:solidFill>
                <a:schemeClr val="tx1">
                  <a:lumMod val="65000"/>
                  <a:lumOff val="35000"/>
                </a:schemeClr>
              </a:solidFill>
              <a:latin typeface="HGS教科書体" panose="02020600000000000000" pitchFamily="18" charset="-128"/>
              <a:ea typeface="HGS教科書体" panose="02020600000000000000" pitchFamily="18" charset="-128"/>
            </a:endParaRPr>
          </a:p>
          <a:p>
            <a:pPr algn="ctr"/>
            <a:r>
              <a:rPr lang="ja-JP" altLang="en-US" dirty="0">
                <a:solidFill>
                  <a:schemeClr val="tx1">
                    <a:lumMod val="65000"/>
                    <a:lumOff val="35000"/>
                  </a:schemeClr>
                </a:solidFill>
                <a:latin typeface="HGS教科書体" panose="02020600000000000000" pitchFamily="18" charset="-128"/>
                <a:ea typeface="HGS教科書体" panose="02020600000000000000" pitchFamily="18" charset="-128"/>
              </a:rPr>
              <a:t>〒</a:t>
            </a:r>
            <a:r>
              <a:rPr lang="en-US" altLang="ja-JP" dirty="0">
                <a:solidFill>
                  <a:schemeClr val="tx1">
                    <a:lumMod val="65000"/>
                    <a:lumOff val="35000"/>
                  </a:schemeClr>
                </a:solidFill>
                <a:latin typeface="HGS教科書体" panose="02020600000000000000" pitchFamily="18" charset="-128"/>
                <a:ea typeface="HGS教科書体" panose="02020600000000000000" pitchFamily="18" charset="-128"/>
              </a:rPr>
              <a:t>111-1111</a:t>
            </a:r>
          </a:p>
          <a:p>
            <a:pPr algn="ctr"/>
            <a:r>
              <a:rPr lang="ja-JP" altLang="en-US" dirty="0">
                <a:solidFill>
                  <a:schemeClr val="tx1">
                    <a:lumMod val="65000"/>
                    <a:lumOff val="35000"/>
                  </a:schemeClr>
                </a:solidFill>
                <a:latin typeface="HGS教科書体" panose="02020600000000000000" pitchFamily="18" charset="-128"/>
                <a:ea typeface="HGS教科書体" panose="02020600000000000000" pitchFamily="18" charset="-128"/>
              </a:rPr>
              <a:t>●●県●●市●●区</a:t>
            </a:r>
            <a:endParaRPr lang="en-US" altLang="ja-JP" dirty="0">
              <a:solidFill>
                <a:schemeClr val="tx1">
                  <a:lumMod val="65000"/>
                  <a:lumOff val="35000"/>
                </a:schemeClr>
              </a:solidFill>
              <a:latin typeface="HGS教科書体" panose="02020600000000000000" pitchFamily="18" charset="-128"/>
              <a:ea typeface="HGS教科書体" panose="02020600000000000000" pitchFamily="18" charset="-128"/>
            </a:endParaRPr>
          </a:p>
          <a:p>
            <a:pPr algn="ctr"/>
            <a:r>
              <a:rPr lang="ja-JP" altLang="en-US" dirty="0">
                <a:solidFill>
                  <a:schemeClr val="tx1">
                    <a:lumMod val="65000"/>
                    <a:lumOff val="35000"/>
                  </a:schemeClr>
                </a:solidFill>
                <a:latin typeface="HGS教科書体" panose="02020600000000000000" pitchFamily="18" charset="-128"/>
                <a:ea typeface="HGS教科書体" panose="02020600000000000000" pitchFamily="18" charset="-128"/>
              </a:rPr>
              <a:t>●● 町</a:t>
            </a:r>
            <a:r>
              <a:rPr lang="en-US" altLang="ja-JP" dirty="0">
                <a:solidFill>
                  <a:schemeClr val="tx1">
                    <a:lumMod val="65000"/>
                    <a:lumOff val="35000"/>
                  </a:schemeClr>
                </a:solidFill>
                <a:latin typeface="HGS教科書体" panose="02020600000000000000" pitchFamily="18" charset="-128"/>
                <a:ea typeface="HGS教科書体" panose="02020600000000000000" pitchFamily="18" charset="-128"/>
              </a:rPr>
              <a:t>1-1-1</a:t>
            </a:r>
          </a:p>
          <a:p>
            <a:pPr algn="ctr"/>
            <a:endParaRPr lang="en-US" altLang="ja-JP" dirty="0">
              <a:solidFill>
                <a:schemeClr val="tx1">
                  <a:lumMod val="65000"/>
                  <a:lumOff val="35000"/>
                </a:schemeClr>
              </a:solidFill>
              <a:latin typeface="HGS教科書体" panose="02020600000000000000" pitchFamily="18" charset="-128"/>
              <a:ea typeface="HGS教科書体" panose="02020600000000000000" pitchFamily="18" charset="-128"/>
            </a:endParaRPr>
          </a:p>
          <a:p>
            <a:pPr algn="ctr"/>
            <a:r>
              <a:rPr lang="ja-JP" altLang="en-US" dirty="0">
                <a:solidFill>
                  <a:schemeClr val="tx1">
                    <a:lumMod val="65000"/>
                    <a:lumOff val="35000"/>
                  </a:schemeClr>
                </a:solidFill>
                <a:latin typeface="HGS教科書体" panose="02020600000000000000" pitchFamily="18" charset="-128"/>
                <a:ea typeface="HGS教科書体" panose="02020600000000000000" pitchFamily="18" charset="-128"/>
              </a:rPr>
              <a:t>自宅</a:t>
            </a:r>
            <a:endParaRPr lang="en-US" altLang="ja-JP" dirty="0">
              <a:solidFill>
                <a:schemeClr val="tx1">
                  <a:lumMod val="65000"/>
                  <a:lumOff val="35000"/>
                </a:schemeClr>
              </a:solidFill>
              <a:latin typeface="HGS教科書体" panose="02020600000000000000" pitchFamily="18" charset="-128"/>
              <a:ea typeface="HGS教科書体" panose="02020600000000000000" pitchFamily="18" charset="-128"/>
            </a:endParaRPr>
          </a:p>
          <a:p>
            <a:pPr algn="ctr"/>
            <a:r>
              <a:rPr lang="en-US" altLang="ja-JP" dirty="0">
                <a:solidFill>
                  <a:schemeClr val="tx1">
                    <a:lumMod val="65000"/>
                    <a:lumOff val="35000"/>
                  </a:schemeClr>
                </a:solidFill>
                <a:latin typeface="HGS教科書体" panose="02020600000000000000" pitchFamily="18" charset="-128"/>
                <a:ea typeface="HGS教科書体" panose="02020600000000000000" pitchFamily="18" charset="-128"/>
              </a:rPr>
              <a:t>111-111-1111</a:t>
            </a:r>
          </a:p>
          <a:p>
            <a:pPr algn="ctr"/>
            <a:endParaRPr lang="en-US" altLang="ja-JP" dirty="0">
              <a:solidFill>
                <a:schemeClr val="tx1">
                  <a:lumMod val="65000"/>
                  <a:lumOff val="35000"/>
                </a:schemeClr>
              </a:solidFill>
              <a:latin typeface="HGS教科書体" panose="02020600000000000000" pitchFamily="18" charset="-128"/>
              <a:ea typeface="HGS教科書体" panose="02020600000000000000" pitchFamily="18" charset="-128"/>
            </a:endParaRPr>
          </a:p>
          <a:p>
            <a:pPr algn="ctr"/>
            <a:endParaRPr lang="en-US" altLang="ja-JP" dirty="0">
              <a:solidFill>
                <a:schemeClr val="tx1">
                  <a:lumMod val="65000"/>
                  <a:lumOff val="35000"/>
                </a:schemeClr>
              </a:solidFill>
              <a:latin typeface="HGS教科書体" panose="02020600000000000000" pitchFamily="18" charset="-128"/>
              <a:ea typeface="HGS教科書体" panose="02020600000000000000" pitchFamily="18" charset="-128"/>
            </a:endParaRPr>
          </a:p>
        </p:txBody>
      </p:sp>
    </p:spTree>
    <p:extLst>
      <p:ext uri="{BB962C8B-B14F-4D97-AF65-F5344CB8AC3E}">
        <p14:creationId xmlns:p14="http://schemas.microsoft.com/office/powerpoint/2010/main" val="38472809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正方形/長方形 61"/>
          <p:cNvSpPr/>
          <p:nvPr/>
        </p:nvSpPr>
        <p:spPr>
          <a:xfrm>
            <a:off x="4925169" y="240450"/>
            <a:ext cx="4003590" cy="5943600"/>
          </a:xfrm>
          <a:prstGeom prst="rect">
            <a:avLst/>
          </a:prstGeom>
          <a:noFill/>
          <a:ln w="3175">
            <a:solidFill>
              <a:srgbClr val="5C82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3" name="テキスト ボックス 62"/>
          <p:cNvSpPr txBox="1"/>
          <p:nvPr/>
        </p:nvSpPr>
        <p:spPr>
          <a:xfrm>
            <a:off x="5930875" y="540201"/>
            <a:ext cx="1992178" cy="523220"/>
          </a:xfrm>
          <a:prstGeom prst="rect">
            <a:avLst/>
          </a:prstGeom>
          <a:noFill/>
        </p:spPr>
        <p:txBody>
          <a:bodyPr wrap="square" rtlCol="0">
            <a:spAutoFit/>
          </a:bodyPr>
          <a:lstStyle/>
          <a:p>
            <a:pPr algn="ctr"/>
            <a:r>
              <a:rPr lang="en-US" altLang="ja-JP" sz="2800" spc="100" dirty="0">
                <a:solidFill>
                  <a:srgbClr val="5C8271"/>
                </a:solidFill>
                <a:latin typeface="Showtime" panose="00000500000000000000" pitchFamily="50" charset="0"/>
              </a:rPr>
              <a:t>Profile</a:t>
            </a:r>
            <a:endParaRPr lang="ja-JP" altLang="en-US" sz="2800" spc="100" dirty="0">
              <a:solidFill>
                <a:srgbClr val="5C8271"/>
              </a:solidFill>
              <a:latin typeface="Showtime" panose="00000500000000000000" pitchFamily="50" charset="0"/>
            </a:endParaRPr>
          </a:p>
        </p:txBody>
      </p:sp>
      <p:sp>
        <p:nvSpPr>
          <p:cNvPr id="65" name="正方形/長方形 64"/>
          <p:cNvSpPr/>
          <p:nvPr/>
        </p:nvSpPr>
        <p:spPr>
          <a:xfrm>
            <a:off x="5331575" y="1259884"/>
            <a:ext cx="1198605" cy="1186249"/>
          </a:xfrm>
          <a:prstGeom prst="rect">
            <a:avLst/>
          </a:prstGeom>
          <a:solidFill>
            <a:srgbClr val="5C82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6" name="正方形/長方形 65"/>
          <p:cNvSpPr/>
          <p:nvPr/>
        </p:nvSpPr>
        <p:spPr>
          <a:xfrm>
            <a:off x="7323753" y="1259884"/>
            <a:ext cx="1198605" cy="1186249"/>
          </a:xfrm>
          <a:prstGeom prst="rect">
            <a:avLst/>
          </a:prstGeom>
          <a:solidFill>
            <a:srgbClr val="5C82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7" name="正方形/長方形 66"/>
          <p:cNvSpPr/>
          <p:nvPr/>
        </p:nvSpPr>
        <p:spPr>
          <a:xfrm>
            <a:off x="5738882" y="4839368"/>
            <a:ext cx="389299" cy="1901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8" name="テキスト ボックス 67"/>
          <p:cNvSpPr txBox="1"/>
          <p:nvPr/>
        </p:nvSpPr>
        <p:spPr>
          <a:xfrm>
            <a:off x="5331575" y="2446130"/>
            <a:ext cx="1198605" cy="3336811"/>
          </a:xfrm>
          <a:prstGeom prst="rect">
            <a:avLst/>
          </a:prstGeom>
          <a:noFill/>
        </p:spPr>
        <p:txBody>
          <a:bodyPr wrap="square" rtlCol="0">
            <a:spAutoFit/>
          </a:bodyPr>
          <a:lstStyle/>
          <a:p>
            <a:pPr algn="ctr">
              <a:lnSpc>
                <a:spcPct val="200000"/>
              </a:lnSpc>
            </a:pPr>
            <a:r>
              <a:rPr lang="ja-JP" altLang="en-US" dirty="0">
                <a:solidFill>
                  <a:schemeClr val="tx1">
                    <a:lumMod val="65000"/>
                    <a:lumOff val="35000"/>
                  </a:schemeClr>
                </a:solidFill>
                <a:latin typeface="HGS教科書体" panose="02020600000000000000" pitchFamily="18" charset="-128"/>
                <a:ea typeface="HGS教科書体" panose="02020600000000000000" pitchFamily="18" charset="-128"/>
              </a:rPr>
              <a:t>名前（●歳）</a:t>
            </a:r>
            <a:endParaRPr lang="en-US" altLang="ja-JP" dirty="0">
              <a:solidFill>
                <a:schemeClr val="tx1">
                  <a:lumMod val="65000"/>
                  <a:lumOff val="35000"/>
                </a:schemeClr>
              </a:solidFill>
              <a:latin typeface="HGS教科書体" panose="02020600000000000000" pitchFamily="18" charset="-128"/>
              <a:ea typeface="HGS教科書体" panose="02020600000000000000" pitchFamily="18" charset="-128"/>
            </a:endParaRPr>
          </a:p>
          <a:p>
            <a:pPr algn="ctr">
              <a:lnSpc>
                <a:spcPct val="200000"/>
              </a:lnSpc>
            </a:pPr>
            <a:r>
              <a:rPr lang="en-US" altLang="ja-JP" dirty="0">
                <a:solidFill>
                  <a:schemeClr val="tx1">
                    <a:lumMod val="65000"/>
                    <a:lumOff val="35000"/>
                  </a:schemeClr>
                </a:solidFill>
                <a:latin typeface="HGS教科書体" panose="02020600000000000000" pitchFamily="18" charset="-128"/>
                <a:ea typeface="HGS教科書体" panose="02020600000000000000" pitchFamily="18" charset="-128"/>
              </a:rPr>
              <a:t>YYYY/MM/DD</a:t>
            </a:r>
          </a:p>
          <a:p>
            <a:pPr algn="ctr">
              <a:lnSpc>
                <a:spcPct val="200000"/>
              </a:lnSpc>
            </a:pPr>
            <a:r>
              <a:rPr lang="ja-JP" altLang="en-US" dirty="0">
                <a:solidFill>
                  <a:schemeClr val="tx1">
                    <a:lumMod val="65000"/>
                    <a:lumOff val="35000"/>
                  </a:schemeClr>
                </a:solidFill>
                <a:latin typeface="HGS教科書体" panose="02020600000000000000" pitchFamily="18" charset="-128"/>
                <a:ea typeface="HGS教科書体" panose="02020600000000000000" pitchFamily="18" charset="-128"/>
              </a:rPr>
              <a:t>■型</a:t>
            </a:r>
            <a:endParaRPr lang="en-US" altLang="ja-JP" dirty="0">
              <a:solidFill>
                <a:schemeClr val="tx1">
                  <a:lumMod val="65000"/>
                  <a:lumOff val="35000"/>
                </a:schemeClr>
              </a:solidFill>
              <a:latin typeface="HGS教科書体" panose="02020600000000000000" pitchFamily="18" charset="-128"/>
              <a:ea typeface="HGS教科書体" panose="02020600000000000000" pitchFamily="18" charset="-128"/>
            </a:endParaRPr>
          </a:p>
          <a:p>
            <a:pPr algn="ctr">
              <a:lnSpc>
                <a:spcPct val="200000"/>
              </a:lnSpc>
            </a:pPr>
            <a:r>
              <a:rPr lang="ja-JP" altLang="en-US" dirty="0">
                <a:solidFill>
                  <a:schemeClr val="tx1">
                    <a:lumMod val="65000"/>
                    <a:lumOff val="35000"/>
                  </a:schemeClr>
                </a:solidFill>
                <a:latin typeface="HGS教科書体" panose="02020600000000000000" pitchFamily="18" charset="-128"/>
                <a:ea typeface="HGS教科書体" panose="02020600000000000000" pitchFamily="18" charset="-128"/>
              </a:rPr>
              <a:t>■ ■座</a:t>
            </a:r>
            <a:endParaRPr lang="en-US" altLang="ja-JP" dirty="0">
              <a:solidFill>
                <a:schemeClr val="tx1">
                  <a:lumMod val="65000"/>
                  <a:lumOff val="35000"/>
                </a:schemeClr>
              </a:solidFill>
              <a:latin typeface="HGS教科書体" panose="02020600000000000000" pitchFamily="18" charset="-128"/>
              <a:ea typeface="HGS教科書体" panose="02020600000000000000" pitchFamily="18" charset="-128"/>
            </a:endParaRPr>
          </a:p>
          <a:p>
            <a:pPr algn="ctr">
              <a:lnSpc>
                <a:spcPct val="200000"/>
              </a:lnSpc>
            </a:pPr>
            <a:r>
              <a:rPr lang="ja-JP" altLang="en-US" dirty="0">
                <a:solidFill>
                  <a:schemeClr val="tx1">
                    <a:lumMod val="65000"/>
                    <a:lumOff val="35000"/>
                  </a:schemeClr>
                </a:solidFill>
                <a:latin typeface="HGS教科書体" panose="02020600000000000000" pitchFamily="18" charset="-128"/>
                <a:ea typeface="HGS教科書体" panose="02020600000000000000" pitchFamily="18" charset="-128"/>
              </a:rPr>
              <a:t>■ ■県■ ■市</a:t>
            </a:r>
            <a:endParaRPr lang="en-US" altLang="ja-JP" dirty="0">
              <a:solidFill>
                <a:schemeClr val="tx1">
                  <a:lumMod val="65000"/>
                  <a:lumOff val="35000"/>
                </a:schemeClr>
              </a:solidFill>
              <a:latin typeface="HGS教科書体" panose="02020600000000000000" pitchFamily="18" charset="-128"/>
              <a:ea typeface="HGS教科書体" panose="02020600000000000000" pitchFamily="18" charset="-128"/>
            </a:endParaRPr>
          </a:p>
          <a:p>
            <a:pPr algn="ctr">
              <a:lnSpc>
                <a:spcPct val="200000"/>
              </a:lnSpc>
            </a:pPr>
            <a:r>
              <a:rPr lang="ja-JP" altLang="en-US" dirty="0">
                <a:solidFill>
                  <a:schemeClr val="tx1">
                    <a:lumMod val="65000"/>
                    <a:lumOff val="35000"/>
                  </a:schemeClr>
                </a:solidFill>
                <a:latin typeface="HGS教科書体" panose="02020600000000000000" pitchFamily="18" charset="-128"/>
                <a:ea typeface="HGS教科書体" panose="02020600000000000000" pitchFamily="18" charset="-128"/>
              </a:rPr>
              <a:t>〇〇〇〇</a:t>
            </a:r>
            <a:endParaRPr lang="en-US" altLang="ja-JP" dirty="0">
              <a:solidFill>
                <a:schemeClr val="tx1">
                  <a:lumMod val="65000"/>
                  <a:lumOff val="35000"/>
                </a:schemeClr>
              </a:solidFill>
              <a:latin typeface="HGS教科書体" panose="02020600000000000000" pitchFamily="18" charset="-128"/>
              <a:ea typeface="HGS教科書体" panose="02020600000000000000" pitchFamily="18" charset="-128"/>
            </a:endParaRPr>
          </a:p>
          <a:p>
            <a:pPr algn="ctr">
              <a:lnSpc>
                <a:spcPct val="200000"/>
              </a:lnSpc>
            </a:pPr>
            <a:r>
              <a:rPr lang="ja-JP" altLang="en-US" dirty="0">
                <a:solidFill>
                  <a:schemeClr val="tx1">
                    <a:lumMod val="65000"/>
                    <a:lumOff val="35000"/>
                  </a:schemeClr>
                </a:solidFill>
                <a:latin typeface="HGS教科書体" panose="02020600000000000000" pitchFamily="18" charset="-128"/>
                <a:ea typeface="HGS教科書体" panose="02020600000000000000" pitchFamily="18" charset="-128"/>
              </a:rPr>
              <a:t>〇〇〇〇</a:t>
            </a:r>
            <a:endParaRPr lang="en-US" altLang="ja-JP" dirty="0">
              <a:solidFill>
                <a:schemeClr val="tx1">
                  <a:lumMod val="65000"/>
                  <a:lumOff val="35000"/>
                </a:schemeClr>
              </a:solidFill>
              <a:latin typeface="HGS教科書体" panose="02020600000000000000" pitchFamily="18" charset="-128"/>
              <a:ea typeface="HGS教科書体" panose="02020600000000000000" pitchFamily="18" charset="-128"/>
            </a:endParaRPr>
          </a:p>
          <a:p>
            <a:pPr algn="ctr">
              <a:lnSpc>
                <a:spcPct val="200000"/>
              </a:lnSpc>
            </a:pPr>
            <a:r>
              <a:rPr lang="ja-JP" altLang="en-US" dirty="0">
                <a:solidFill>
                  <a:schemeClr val="tx1">
                    <a:lumMod val="65000"/>
                    <a:lumOff val="35000"/>
                  </a:schemeClr>
                </a:solidFill>
                <a:latin typeface="HGS教科書体" panose="02020600000000000000" pitchFamily="18" charset="-128"/>
                <a:ea typeface="HGS教科書体" panose="02020600000000000000" pitchFamily="18" charset="-128"/>
              </a:rPr>
              <a:t>〇〇〇〇</a:t>
            </a:r>
            <a:endParaRPr lang="en-US" altLang="ja-JP" dirty="0">
              <a:solidFill>
                <a:schemeClr val="tx1">
                  <a:lumMod val="65000"/>
                  <a:lumOff val="35000"/>
                </a:schemeClr>
              </a:solidFill>
              <a:latin typeface="HGS教科書体" panose="02020600000000000000" pitchFamily="18" charset="-128"/>
              <a:ea typeface="HGS教科書体" panose="02020600000000000000" pitchFamily="18" charset="-128"/>
            </a:endParaRPr>
          </a:p>
          <a:p>
            <a:pPr algn="ctr">
              <a:lnSpc>
                <a:spcPct val="200000"/>
              </a:lnSpc>
            </a:pPr>
            <a:r>
              <a:rPr lang="ja-JP" altLang="en-US" dirty="0">
                <a:solidFill>
                  <a:schemeClr val="tx1">
                    <a:lumMod val="65000"/>
                    <a:lumOff val="35000"/>
                  </a:schemeClr>
                </a:solidFill>
                <a:latin typeface="HGS教科書体" panose="02020600000000000000" pitchFamily="18" charset="-128"/>
                <a:ea typeface="HGS教科書体" panose="02020600000000000000" pitchFamily="18" charset="-128"/>
              </a:rPr>
              <a:t>〇〇〇〇</a:t>
            </a:r>
            <a:endParaRPr lang="en-US" altLang="ja-JP" dirty="0">
              <a:solidFill>
                <a:schemeClr val="tx1">
                  <a:lumMod val="65000"/>
                  <a:lumOff val="35000"/>
                </a:schemeClr>
              </a:solidFill>
              <a:latin typeface="HGS教科書体" panose="02020600000000000000" pitchFamily="18" charset="-128"/>
              <a:ea typeface="HGS教科書体" panose="02020600000000000000" pitchFamily="18" charset="-128"/>
            </a:endParaRPr>
          </a:p>
          <a:p>
            <a:pPr algn="ctr">
              <a:lnSpc>
                <a:spcPct val="200000"/>
              </a:lnSpc>
            </a:pPr>
            <a:endParaRPr lang="en-US" altLang="ja-JP" dirty="0">
              <a:solidFill>
                <a:schemeClr val="tx1">
                  <a:lumMod val="65000"/>
                  <a:lumOff val="35000"/>
                </a:schemeClr>
              </a:solidFill>
              <a:latin typeface="HGS教科書体" panose="02020600000000000000" pitchFamily="18" charset="-128"/>
              <a:ea typeface="HGS教科書体" panose="02020600000000000000" pitchFamily="18" charset="-128"/>
            </a:endParaRPr>
          </a:p>
        </p:txBody>
      </p:sp>
      <p:sp>
        <p:nvSpPr>
          <p:cNvPr id="69" name="テキスト ボックス 68"/>
          <p:cNvSpPr txBox="1"/>
          <p:nvPr/>
        </p:nvSpPr>
        <p:spPr>
          <a:xfrm>
            <a:off x="7323753" y="2446133"/>
            <a:ext cx="1198605" cy="3336811"/>
          </a:xfrm>
          <a:prstGeom prst="rect">
            <a:avLst/>
          </a:prstGeom>
          <a:noFill/>
        </p:spPr>
        <p:txBody>
          <a:bodyPr wrap="square" rtlCol="0">
            <a:spAutoFit/>
          </a:bodyPr>
          <a:lstStyle/>
          <a:p>
            <a:pPr algn="ctr">
              <a:lnSpc>
                <a:spcPct val="200000"/>
              </a:lnSpc>
            </a:pPr>
            <a:r>
              <a:rPr lang="ja-JP" altLang="en-US" dirty="0">
                <a:solidFill>
                  <a:schemeClr val="tx1">
                    <a:lumMod val="65000"/>
                    <a:lumOff val="35000"/>
                  </a:schemeClr>
                </a:solidFill>
                <a:latin typeface="HGS教科書体" panose="02020600000000000000" pitchFamily="18" charset="-128"/>
                <a:ea typeface="HGS教科書体" panose="02020600000000000000" pitchFamily="18" charset="-128"/>
              </a:rPr>
              <a:t>名前（●歳）</a:t>
            </a:r>
            <a:endParaRPr lang="en-US" altLang="ja-JP" dirty="0">
              <a:solidFill>
                <a:schemeClr val="tx1">
                  <a:lumMod val="65000"/>
                  <a:lumOff val="35000"/>
                </a:schemeClr>
              </a:solidFill>
              <a:latin typeface="HGS教科書体" panose="02020600000000000000" pitchFamily="18" charset="-128"/>
              <a:ea typeface="HGS教科書体" panose="02020600000000000000" pitchFamily="18" charset="-128"/>
            </a:endParaRPr>
          </a:p>
          <a:p>
            <a:pPr algn="ctr">
              <a:lnSpc>
                <a:spcPct val="200000"/>
              </a:lnSpc>
            </a:pPr>
            <a:r>
              <a:rPr lang="en-US" altLang="ja-JP" dirty="0">
                <a:solidFill>
                  <a:schemeClr val="tx1">
                    <a:lumMod val="65000"/>
                    <a:lumOff val="35000"/>
                  </a:schemeClr>
                </a:solidFill>
                <a:latin typeface="HGS教科書体" panose="02020600000000000000" pitchFamily="18" charset="-128"/>
                <a:ea typeface="HGS教科書体" panose="02020600000000000000" pitchFamily="18" charset="-128"/>
              </a:rPr>
              <a:t>YYYY/MM/DD</a:t>
            </a:r>
          </a:p>
          <a:p>
            <a:pPr algn="ctr">
              <a:lnSpc>
                <a:spcPct val="200000"/>
              </a:lnSpc>
            </a:pPr>
            <a:r>
              <a:rPr lang="ja-JP" altLang="en-US" dirty="0">
                <a:solidFill>
                  <a:schemeClr val="tx1">
                    <a:lumMod val="65000"/>
                    <a:lumOff val="35000"/>
                  </a:schemeClr>
                </a:solidFill>
                <a:latin typeface="HGS教科書体" panose="02020600000000000000" pitchFamily="18" charset="-128"/>
                <a:ea typeface="HGS教科書体" panose="02020600000000000000" pitchFamily="18" charset="-128"/>
              </a:rPr>
              <a:t>■型</a:t>
            </a:r>
            <a:endParaRPr lang="en-US" altLang="ja-JP" dirty="0">
              <a:solidFill>
                <a:schemeClr val="tx1">
                  <a:lumMod val="65000"/>
                  <a:lumOff val="35000"/>
                </a:schemeClr>
              </a:solidFill>
              <a:latin typeface="HGS教科書体" panose="02020600000000000000" pitchFamily="18" charset="-128"/>
              <a:ea typeface="HGS教科書体" panose="02020600000000000000" pitchFamily="18" charset="-128"/>
            </a:endParaRPr>
          </a:p>
          <a:p>
            <a:pPr algn="ctr">
              <a:lnSpc>
                <a:spcPct val="200000"/>
              </a:lnSpc>
            </a:pPr>
            <a:r>
              <a:rPr lang="ja-JP" altLang="en-US" dirty="0">
                <a:solidFill>
                  <a:schemeClr val="tx1">
                    <a:lumMod val="65000"/>
                    <a:lumOff val="35000"/>
                  </a:schemeClr>
                </a:solidFill>
                <a:latin typeface="HGS教科書体" panose="02020600000000000000" pitchFamily="18" charset="-128"/>
                <a:ea typeface="HGS教科書体" panose="02020600000000000000" pitchFamily="18" charset="-128"/>
              </a:rPr>
              <a:t>■ ■座</a:t>
            </a:r>
            <a:endParaRPr lang="en-US" altLang="ja-JP" dirty="0">
              <a:solidFill>
                <a:schemeClr val="tx1">
                  <a:lumMod val="65000"/>
                  <a:lumOff val="35000"/>
                </a:schemeClr>
              </a:solidFill>
              <a:latin typeface="HGS教科書体" panose="02020600000000000000" pitchFamily="18" charset="-128"/>
              <a:ea typeface="HGS教科書体" panose="02020600000000000000" pitchFamily="18" charset="-128"/>
            </a:endParaRPr>
          </a:p>
          <a:p>
            <a:pPr algn="ctr">
              <a:lnSpc>
                <a:spcPct val="200000"/>
              </a:lnSpc>
            </a:pPr>
            <a:r>
              <a:rPr lang="ja-JP" altLang="en-US" dirty="0">
                <a:solidFill>
                  <a:schemeClr val="tx1">
                    <a:lumMod val="65000"/>
                    <a:lumOff val="35000"/>
                  </a:schemeClr>
                </a:solidFill>
                <a:latin typeface="HGS教科書体" panose="02020600000000000000" pitchFamily="18" charset="-128"/>
                <a:ea typeface="HGS教科書体" panose="02020600000000000000" pitchFamily="18" charset="-128"/>
              </a:rPr>
              <a:t>■ ■県■ ■市</a:t>
            </a:r>
            <a:endParaRPr lang="en-US" altLang="ja-JP" dirty="0">
              <a:solidFill>
                <a:schemeClr val="tx1">
                  <a:lumMod val="65000"/>
                  <a:lumOff val="35000"/>
                </a:schemeClr>
              </a:solidFill>
              <a:latin typeface="HGS教科書体" panose="02020600000000000000" pitchFamily="18" charset="-128"/>
              <a:ea typeface="HGS教科書体" panose="02020600000000000000" pitchFamily="18" charset="-128"/>
            </a:endParaRPr>
          </a:p>
          <a:p>
            <a:pPr algn="ctr">
              <a:lnSpc>
                <a:spcPct val="200000"/>
              </a:lnSpc>
            </a:pPr>
            <a:r>
              <a:rPr lang="ja-JP" altLang="en-US" dirty="0">
                <a:solidFill>
                  <a:schemeClr val="tx1">
                    <a:lumMod val="65000"/>
                    <a:lumOff val="35000"/>
                  </a:schemeClr>
                </a:solidFill>
                <a:latin typeface="HGS教科書体" panose="02020600000000000000" pitchFamily="18" charset="-128"/>
                <a:ea typeface="HGS教科書体" panose="02020600000000000000" pitchFamily="18" charset="-128"/>
              </a:rPr>
              <a:t>〇〇〇〇</a:t>
            </a:r>
            <a:endParaRPr lang="en-US" altLang="ja-JP" dirty="0">
              <a:solidFill>
                <a:schemeClr val="tx1">
                  <a:lumMod val="65000"/>
                  <a:lumOff val="35000"/>
                </a:schemeClr>
              </a:solidFill>
              <a:latin typeface="HGS教科書体" panose="02020600000000000000" pitchFamily="18" charset="-128"/>
              <a:ea typeface="HGS教科書体" panose="02020600000000000000" pitchFamily="18" charset="-128"/>
            </a:endParaRPr>
          </a:p>
          <a:p>
            <a:pPr algn="ctr">
              <a:lnSpc>
                <a:spcPct val="200000"/>
              </a:lnSpc>
            </a:pPr>
            <a:r>
              <a:rPr lang="ja-JP" altLang="en-US" dirty="0">
                <a:solidFill>
                  <a:schemeClr val="tx1">
                    <a:lumMod val="65000"/>
                    <a:lumOff val="35000"/>
                  </a:schemeClr>
                </a:solidFill>
                <a:latin typeface="HGS教科書体" panose="02020600000000000000" pitchFamily="18" charset="-128"/>
                <a:ea typeface="HGS教科書体" panose="02020600000000000000" pitchFamily="18" charset="-128"/>
              </a:rPr>
              <a:t>〇〇〇〇</a:t>
            </a:r>
            <a:endParaRPr lang="en-US" altLang="ja-JP" dirty="0">
              <a:solidFill>
                <a:schemeClr val="tx1">
                  <a:lumMod val="65000"/>
                  <a:lumOff val="35000"/>
                </a:schemeClr>
              </a:solidFill>
              <a:latin typeface="HGS教科書体" panose="02020600000000000000" pitchFamily="18" charset="-128"/>
              <a:ea typeface="HGS教科書体" panose="02020600000000000000" pitchFamily="18" charset="-128"/>
            </a:endParaRPr>
          </a:p>
          <a:p>
            <a:pPr algn="ctr">
              <a:lnSpc>
                <a:spcPct val="200000"/>
              </a:lnSpc>
            </a:pPr>
            <a:r>
              <a:rPr lang="ja-JP" altLang="en-US" dirty="0">
                <a:solidFill>
                  <a:schemeClr val="tx1">
                    <a:lumMod val="65000"/>
                    <a:lumOff val="35000"/>
                  </a:schemeClr>
                </a:solidFill>
                <a:latin typeface="HGS教科書体" panose="02020600000000000000" pitchFamily="18" charset="-128"/>
                <a:ea typeface="HGS教科書体" panose="02020600000000000000" pitchFamily="18" charset="-128"/>
              </a:rPr>
              <a:t>〇〇〇〇</a:t>
            </a:r>
            <a:endParaRPr lang="en-US" altLang="ja-JP" dirty="0">
              <a:solidFill>
                <a:schemeClr val="tx1">
                  <a:lumMod val="65000"/>
                  <a:lumOff val="35000"/>
                </a:schemeClr>
              </a:solidFill>
              <a:latin typeface="HGS教科書体" panose="02020600000000000000" pitchFamily="18" charset="-128"/>
              <a:ea typeface="HGS教科書体" panose="02020600000000000000" pitchFamily="18" charset="-128"/>
            </a:endParaRPr>
          </a:p>
          <a:p>
            <a:pPr algn="ctr">
              <a:lnSpc>
                <a:spcPct val="200000"/>
              </a:lnSpc>
            </a:pPr>
            <a:r>
              <a:rPr lang="ja-JP" altLang="en-US" dirty="0">
                <a:solidFill>
                  <a:schemeClr val="tx1">
                    <a:lumMod val="65000"/>
                    <a:lumOff val="35000"/>
                  </a:schemeClr>
                </a:solidFill>
                <a:latin typeface="HGS教科書体" panose="02020600000000000000" pitchFamily="18" charset="-128"/>
                <a:ea typeface="HGS教科書体" panose="02020600000000000000" pitchFamily="18" charset="-128"/>
              </a:rPr>
              <a:t>〇〇〇〇</a:t>
            </a:r>
            <a:endParaRPr lang="en-US" altLang="ja-JP" dirty="0">
              <a:solidFill>
                <a:schemeClr val="tx1">
                  <a:lumMod val="65000"/>
                  <a:lumOff val="35000"/>
                </a:schemeClr>
              </a:solidFill>
              <a:latin typeface="HGS教科書体" panose="02020600000000000000" pitchFamily="18" charset="-128"/>
              <a:ea typeface="HGS教科書体" panose="02020600000000000000" pitchFamily="18" charset="-128"/>
            </a:endParaRPr>
          </a:p>
          <a:p>
            <a:pPr algn="ctr">
              <a:lnSpc>
                <a:spcPct val="200000"/>
              </a:lnSpc>
            </a:pPr>
            <a:endParaRPr lang="en-US" altLang="ja-JP" dirty="0">
              <a:solidFill>
                <a:schemeClr val="tx1">
                  <a:lumMod val="65000"/>
                  <a:lumOff val="35000"/>
                </a:schemeClr>
              </a:solidFill>
              <a:latin typeface="HGS教科書体" panose="02020600000000000000" pitchFamily="18" charset="-128"/>
              <a:ea typeface="HGS教科書体" panose="02020600000000000000" pitchFamily="18" charset="-128"/>
            </a:endParaRPr>
          </a:p>
        </p:txBody>
      </p:sp>
      <p:sp>
        <p:nvSpPr>
          <p:cNvPr id="70" name="テキスト ボックス 69"/>
          <p:cNvSpPr txBox="1"/>
          <p:nvPr/>
        </p:nvSpPr>
        <p:spPr>
          <a:xfrm>
            <a:off x="6327664" y="2446132"/>
            <a:ext cx="1198605" cy="3012363"/>
          </a:xfrm>
          <a:prstGeom prst="rect">
            <a:avLst/>
          </a:prstGeom>
          <a:noFill/>
        </p:spPr>
        <p:txBody>
          <a:bodyPr wrap="square" rtlCol="0">
            <a:spAutoFit/>
          </a:bodyPr>
          <a:lstStyle/>
          <a:p>
            <a:pPr algn="ctr">
              <a:lnSpc>
                <a:spcPct val="200000"/>
              </a:lnSpc>
            </a:pPr>
            <a:endParaRPr lang="en-US" altLang="ja-JP" dirty="0">
              <a:solidFill>
                <a:srgbClr val="5C8271"/>
              </a:solidFill>
              <a:latin typeface="HGS教科書体" panose="02020600000000000000" pitchFamily="18" charset="-128"/>
              <a:ea typeface="HGS教科書体" panose="02020600000000000000" pitchFamily="18" charset="-128"/>
            </a:endParaRPr>
          </a:p>
          <a:p>
            <a:pPr algn="ctr">
              <a:lnSpc>
                <a:spcPct val="200000"/>
              </a:lnSpc>
            </a:pPr>
            <a:r>
              <a:rPr lang="ja-JP" altLang="en-US" dirty="0">
                <a:solidFill>
                  <a:srgbClr val="5C8271"/>
                </a:solidFill>
                <a:latin typeface="HGS教科書体" panose="02020600000000000000" pitchFamily="18" charset="-128"/>
                <a:ea typeface="HGS教科書体" panose="02020600000000000000" pitchFamily="18" charset="-128"/>
              </a:rPr>
              <a:t>生年月日</a:t>
            </a:r>
            <a:endParaRPr lang="en-US" altLang="ja-JP" dirty="0">
              <a:solidFill>
                <a:srgbClr val="5C8271"/>
              </a:solidFill>
              <a:latin typeface="HGS教科書体" panose="02020600000000000000" pitchFamily="18" charset="-128"/>
              <a:ea typeface="HGS教科書体" panose="02020600000000000000" pitchFamily="18" charset="-128"/>
            </a:endParaRPr>
          </a:p>
          <a:p>
            <a:pPr algn="ctr">
              <a:lnSpc>
                <a:spcPct val="200000"/>
              </a:lnSpc>
            </a:pPr>
            <a:r>
              <a:rPr lang="ja-JP" altLang="en-US" dirty="0">
                <a:solidFill>
                  <a:srgbClr val="5C8271"/>
                </a:solidFill>
                <a:latin typeface="HGS教科書体" panose="02020600000000000000" pitchFamily="18" charset="-128"/>
                <a:ea typeface="HGS教科書体" panose="02020600000000000000" pitchFamily="18" charset="-128"/>
              </a:rPr>
              <a:t>血液型</a:t>
            </a:r>
            <a:endParaRPr lang="en-US" altLang="ja-JP" dirty="0">
              <a:solidFill>
                <a:srgbClr val="5C8271"/>
              </a:solidFill>
              <a:latin typeface="HGS教科書体" panose="02020600000000000000" pitchFamily="18" charset="-128"/>
              <a:ea typeface="HGS教科書体" panose="02020600000000000000" pitchFamily="18" charset="-128"/>
            </a:endParaRPr>
          </a:p>
          <a:p>
            <a:pPr algn="ctr">
              <a:lnSpc>
                <a:spcPct val="200000"/>
              </a:lnSpc>
            </a:pPr>
            <a:r>
              <a:rPr lang="ja-JP" altLang="en-US" dirty="0">
                <a:solidFill>
                  <a:srgbClr val="5C8271"/>
                </a:solidFill>
                <a:latin typeface="HGS教科書体" panose="02020600000000000000" pitchFamily="18" charset="-128"/>
                <a:ea typeface="HGS教科書体" panose="02020600000000000000" pitchFamily="18" charset="-128"/>
              </a:rPr>
              <a:t>星座</a:t>
            </a:r>
            <a:endParaRPr lang="en-US" altLang="ja-JP" dirty="0">
              <a:solidFill>
                <a:srgbClr val="5C8271"/>
              </a:solidFill>
              <a:latin typeface="HGS教科書体" panose="02020600000000000000" pitchFamily="18" charset="-128"/>
              <a:ea typeface="HGS教科書体" panose="02020600000000000000" pitchFamily="18" charset="-128"/>
            </a:endParaRPr>
          </a:p>
          <a:p>
            <a:pPr algn="ctr">
              <a:lnSpc>
                <a:spcPct val="200000"/>
              </a:lnSpc>
            </a:pPr>
            <a:r>
              <a:rPr lang="ja-JP" altLang="en-US" dirty="0">
                <a:solidFill>
                  <a:srgbClr val="5C8271"/>
                </a:solidFill>
                <a:latin typeface="HGS教科書体" panose="02020600000000000000" pitchFamily="18" charset="-128"/>
                <a:ea typeface="HGS教科書体" panose="02020600000000000000" pitchFamily="18" charset="-128"/>
              </a:rPr>
              <a:t>出身地</a:t>
            </a:r>
            <a:endParaRPr lang="en-US" altLang="ja-JP" dirty="0">
              <a:solidFill>
                <a:srgbClr val="5C8271"/>
              </a:solidFill>
              <a:latin typeface="HGS教科書体" panose="02020600000000000000" pitchFamily="18" charset="-128"/>
              <a:ea typeface="HGS教科書体" panose="02020600000000000000" pitchFamily="18" charset="-128"/>
            </a:endParaRPr>
          </a:p>
          <a:p>
            <a:pPr algn="ctr">
              <a:lnSpc>
                <a:spcPct val="200000"/>
              </a:lnSpc>
            </a:pPr>
            <a:r>
              <a:rPr lang="ja-JP" altLang="en-US" dirty="0">
                <a:solidFill>
                  <a:srgbClr val="5C8271"/>
                </a:solidFill>
                <a:latin typeface="HGS教科書体" panose="02020600000000000000" pitchFamily="18" charset="-128"/>
                <a:ea typeface="HGS教科書体" panose="02020600000000000000" pitchFamily="18" charset="-128"/>
              </a:rPr>
              <a:t>仕事</a:t>
            </a:r>
            <a:endParaRPr lang="en-US" altLang="ja-JP" dirty="0">
              <a:solidFill>
                <a:srgbClr val="5C8271"/>
              </a:solidFill>
              <a:latin typeface="HGS教科書体" panose="02020600000000000000" pitchFamily="18" charset="-128"/>
              <a:ea typeface="HGS教科書体" panose="02020600000000000000" pitchFamily="18" charset="-128"/>
            </a:endParaRPr>
          </a:p>
          <a:p>
            <a:pPr algn="ctr">
              <a:lnSpc>
                <a:spcPct val="200000"/>
              </a:lnSpc>
            </a:pPr>
            <a:r>
              <a:rPr lang="ja-JP" altLang="en-US" dirty="0">
                <a:solidFill>
                  <a:srgbClr val="5C8271"/>
                </a:solidFill>
                <a:latin typeface="HGS教科書体" panose="02020600000000000000" pitchFamily="18" charset="-128"/>
                <a:ea typeface="HGS教科書体" panose="02020600000000000000" pitchFamily="18" charset="-128"/>
              </a:rPr>
              <a:t>趣味</a:t>
            </a:r>
            <a:endParaRPr lang="en-US" altLang="ja-JP" dirty="0">
              <a:solidFill>
                <a:srgbClr val="5C8271"/>
              </a:solidFill>
              <a:latin typeface="HGS教科書体" panose="02020600000000000000" pitchFamily="18" charset="-128"/>
              <a:ea typeface="HGS教科書体" panose="02020600000000000000" pitchFamily="18" charset="-128"/>
            </a:endParaRPr>
          </a:p>
          <a:p>
            <a:pPr algn="ctr">
              <a:lnSpc>
                <a:spcPct val="200000"/>
              </a:lnSpc>
            </a:pPr>
            <a:r>
              <a:rPr lang="ja-JP" altLang="en-US" dirty="0">
                <a:solidFill>
                  <a:srgbClr val="5C8271"/>
                </a:solidFill>
                <a:latin typeface="HGS教科書体" panose="02020600000000000000" pitchFamily="18" charset="-128"/>
                <a:ea typeface="HGS教科書体" panose="02020600000000000000" pitchFamily="18" charset="-128"/>
              </a:rPr>
              <a:t>好きな食べ物</a:t>
            </a:r>
            <a:endParaRPr lang="en-US" altLang="ja-JP" dirty="0">
              <a:solidFill>
                <a:srgbClr val="5C8271"/>
              </a:solidFill>
              <a:latin typeface="HGS教科書体" panose="02020600000000000000" pitchFamily="18" charset="-128"/>
              <a:ea typeface="HGS教科書体" panose="02020600000000000000" pitchFamily="18" charset="-128"/>
            </a:endParaRPr>
          </a:p>
          <a:p>
            <a:pPr algn="ctr">
              <a:lnSpc>
                <a:spcPct val="200000"/>
              </a:lnSpc>
            </a:pPr>
            <a:r>
              <a:rPr lang="ja-JP" altLang="en-US" dirty="0">
                <a:solidFill>
                  <a:srgbClr val="5C8271"/>
                </a:solidFill>
                <a:latin typeface="HGS教科書体" panose="02020600000000000000" pitchFamily="18" charset="-128"/>
                <a:ea typeface="HGS教科書体" panose="02020600000000000000" pitchFamily="18" charset="-128"/>
              </a:rPr>
              <a:t>好きな飲み物</a:t>
            </a:r>
            <a:endParaRPr lang="en-US" altLang="ja-JP" dirty="0">
              <a:solidFill>
                <a:srgbClr val="5C8271"/>
              </a:solidFill>
              <a:latin typeface="HGS教科書体" panose="02020600000000000000" pitchFamily="18" charset="-128"/>
              <a:ea typeface="HGS教科書体" panose="02020600000000000000" pitchFamily="18" charset="-128"/>
            </a:endParaRPr>
          </a:p>
        </p:txBody>
      </p:sp>
      <p:sp>
        <p:nvSpPr>
          <p:cNvPr id="84" name="正方形/長方形 83"/>
          <p:cNvSpPr/>
          <p:nvPr/>
        </p:nvSpPr>
        <p:spPr>
          <a:xfrm>
            <a:off x="302205" y="241361"/>
            <a:ext cx="4003590" cy="5943600"/>
          </a:xfrm>
          <a:prstGeom prst="rect">
            <a:avLst/>
          </a:prstGeom>
          <a:noFill/>
          <a:ln w="3175">
            <a:solidFill>
              <a:srgbClr val="5C82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5" name="テキスト ボックス 84"/>
          <p:cNvSpPr txBox="1"/>
          <p:nvPr/>
        </p:nvSpPr>
        <p:spPr>
          <a:xfrm>
            <a:off x="1307911" y="541112"/>
            <a:ext cx="1992178" cy="523220"/>
          </a:xfrm>
          <a:prstGeom prst="rect">
            <a:avLst/>
          </a:prstGeom>
          <a:noFill/>
        </p:spPr>
        <p:txBody>
          <a:bodyPr wrap="square" rtlCol="0">
            <a:spAutoFit/>
          </a:bodyPr>
          <a:lstStyle/>
          <a:p>
            <a:pPr algn="ctr"/>
            <a:r>
              <a:rPr lang="en-US" altLang="ja-JP" sz="2800" spc="100" dirty="0">
                <a:solidFill>
                  <a:srgbClr val="5C8271"/>
                </a:solidFill>
                <a:latin typeface="Showtime" panose="00000500000000000000" pitchFamily="50" charset="0"/>
              </a:rPr>
              <a:t>Wedding</a:t>
            </a:r>
            <a:endParaRPr lang="ja-JP" altLang="en-US" sz="2800" spc="100" dirty="0">
              <a:solidFill>
                <a:srgbClr val="5C8271"/>
              </a:solidFill>
              <a:latin typeface="Showtime" panose="00000500000000000000" pitchFamily="50" charset="0"/>
            </a:endParaRPr>
          </a:p>
        </p:txBody>
      </p:sp>
      <p:pic>
        <p:nvPicPr>
          <p:cNvPr id="86" name="図 8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2279" y="4652723"/>
            <a:ext cx="1532238" cy="1532238"/>
          </a:xfrm>
          <a:prstGeom prst="rect">
            <a:avLst/>
          </a:prstGeom>
        </p:spPr>
      </p:pic>
      <p:sp>
        <p:nvSpPr>
          <p:cNvPr id="88" name="テキスト ボックス 87"/>
          <p:cNvSpPr txBox="1"/>
          <p:nvPr/>
        </p:nvSpPr>
        <p:spPr>
          <a:xfrm>
            <a:off x="1186938" y="3093102"/>
            <a:ext cx="2234124" cy="307777"/>
          </a:xfrm>
          <a:prstGeom prst="rect">
            <a:avLst/>
          </a:prstGeom>
          <a:noFill/>
        </p:spPr>
        <p:txBody>
          <a:bodyPr wrap="square" rtlCol="0">
            <a:spAutoFit/>
          </a:bodyPr>
          <a:lstStyle/>
          <a:p>
            <a:pPr algn="ctr"/>
            <a:r>
              <a:rPr lang="ja-JP" altLang="en-US" sz="1400" dirty="0">
                <a:solidFill>
                  <a:srgbClr val="5C8271"/>
                </a:solidFill>
                <a:latin typeface="游明朝" panose="02020400000000000000" pitchFamily="18" charset="-128"/>
                <a:ea typeface="游明朝" panose="02020400000000000000" pitchFamily="18" charset="-128"/>
              </a:rPr>
              <a:t>会場名</a:t>
            </a:r>
            <a:endParaRPr lang="en-US" altLang="ja-JP" sz="1400" dirty="0">
              <a:solidFill>
                <a:srgbClr val="5C8271"/>
              </a:solidFill>
              <a:latin typeface="游明朝" panose="02020400000000000000" pitchFamily="18" charset="-128"/>
              <a:ea typeface="游明朝" panose="02020400000000000000" pitchFamily="18" charset="-128"/>
            </a:endParaRPr>
          </a:p>
        </p:txBody>
      </p:sp>
      <p:sp>
        <p:nvSpPr>
          <p:cNvPr id="89" name="テキスト ボックス 88"/>
          <p:cNvSpPr txBox="1"/>
          <p:nvPr/>
        </p:nvSpPr>
        <p:spPr>
          <a:xfrm>
            <a:off x="1115656" y="3425532"/>
            <a:ext cx="2376689" cy="741229"/>
          </a:xfrm>
          <a:prstGeom prst="rect">
            <a:avLst/>
          </a:prstGeom>
          <a:noFill/>
        </p:spPr>
        <p:txBody>
          <a:bodyPr wrap="square" rtlCol="0">
            <a:spAutoFit/>
          </a:bodyPr>
          <a:lstStyle/>
          <a:p>
            <a:pPr algn="ctr"/>
            <a:r>
              <a:rPr lang="zh-TW" altLang="en-US" dirty="0">
                <a:solidFill>
                  <a:schemeClr val="tx1">
                    <a:lumMod val="65000"/>
                    <a:lumOff val="35000"/>
                  </a:schemeClr>
                </a:solidFill>
                <a:latin typeface="HGS教科書体" panose="02020600000000000000" pitchFamily="18" charset="-128"/>
                <a:ea typeface="HGS教科書体" panose="02020600000000000000" pitchFamily="18" charset="-128"/>
              </a:rPr>
              <a:t>〒</a:t>
            </a:r>
            <a:r>
              <a:rPr lang="en-US" altLang="zh-TW" dirty="0">
                <a:solidFill>
                  <a:schemeClr val="tx1">
                    <a:lumMod val="65000"/>
                    <a:lumOff val="35000"/>
                  </a:schemeClr>
                </a:solidFill>
                <a:latin typeface="HGS教科書体" panose="02020600000000000000" pitchFamily="18" charset="-128"/>
                <a:ea typeface="HGS教科書体" panose="02020600000000000000" pitchFamily="18" charset="-128"/>
              </a:rPr>
              <a:t>222-2222 </a:t>
            </a:r>
          </a:p>
          <a:p>
            <a:pPr algn="ctr"/>
            <a:r>
              <a:rPr lang="ja-JP" altLang="en-US" dirty="0">
                <a:solidFill>
                  <a:schemeClr val="tx1">
                    <a:lumMod val="65000"/>
                    <a:lumOff val="35000"/>
                  </a:schemeClr>
                </a:solidFill>
                <a:latin typeface="HGS教科書体" panose="02020600000000000000" pitchFamily="18" charset="-128"/>
                <a:ea typeface="HGS教科書体" panose="02020600000000000000" pitchFamily="18" charset="-128"/>
              </a:rPr>
              <a:t>△△</a:t>
            </a:r>
            <a:r>
              <a:rPr lang="zh-TW" altLang="en-US" dirty="0">
                <a:solidFill>
                  <a:schemeClr val="tx1">
                    <a:lumMod val="65000"/>
                    <a:lumOff val="35000"/>
                  </a:schemeClr>
                </a:solidFill>
                <a:latin typeface="HGS教科書体" panose="02020600000000000000" pitchFamily="18" charset="-128"/>
                <a:ea typeface="HGS教科書体" panose="02020600000000000000" pitchFamily="18" charset="-128"/>
              </a:rPr>
              <a:t>県</a:t>
            </a:r>
            <a:r>
              <a:rPr lang="ja-JP" altLang="en-US" dirty="0">
                <a:solidFill>
                  <a:schemeClr val="tx1">
                    <a:lumMod val="65000"/>
                    <a:lumOff val="35000"/>
                  </a:schemeClr>
                </a:solidFill>
                <a:latin typeface="HGS教科書体" panose="02020600000000000000" pitchFamily="18" charset="-128"/>
                <a:ea typeface="HGS教科書体" panose="02020600000000000000" pitchFamily="18" charset="-128"/>
              </a:rPr>
              <a:t>△△</a:t>
            </a:r>
            <a:r>
              <a:rPr lang="zh-TW" altLang="en-US" dirty="0">
                <a:solidFill>
                  <a:schemeClr val="tx1">
                    <a:lumMod val="65000"/>
                    <a:lumOff val="35000"/>
                  </a:schemeClr>
                </a:solidFill>
                <a:latin typeface="HGS教科書体" panose="02020600000000000000" pitchFamily="18" charset="-128"/>
                <a:ea typeface="HGS教科書体" panose="02020600000000000000" pitchFamily="18" charset="-128"/>
              </a:rPr>
              <a:t>市</a:t>
            </a:r>
            <a:r>
              <a:rPr lang="ja-JP" altLang="en-US" dirty="0">
                <a:solidFill>
                  <a:schemeClr val="tx1">
                    <a:lumMod val="65000"/>
                    <a:lumOff val="35000"/>
                  </a:schemeClr>
                </a:solidFill>
                <a:latin typeface="HGS教科書体" panose="02020600000000000000" pitchFamily="18" charset="-128"/>
                <a:ea typeface="HGS教科書体" panose="02020600000000000000" pitchFamily="18" charset="-128"/>
              </a:rPr>
              <a:t>△△</a:t>
            </a:r>
            <a:r>
              <a:rPr lang="zh-TW" altLang="en-US" dirty="0">
                <a:solidFill>
                  <a:schemeClr val="tx1">
                    <a:lumMod val="65000"/>
                    <a:lumOff val="35000"/>
                  </a:schemeClr>
                </a:solidFill>
                <a:latin typeface="HGS教科書体" panose="02020600000000000000" pitchFamily="18" charset="-128"/>
                <a:ea typeface="HGS教科書体" panose="02020600000000000000" pitchFamily="18" charset="-128"/>
              </a:rPr>
              <a:t>区</a:t>
            </a:r>
            <a:r>
              <a:rPr lang="ja-JP" altLang="en-US" dirty="0">
                <a:solidFill>
                  <a:schemeClr val="tx1">
                    <a:lumMod val="65000"/>
                    <a:lumOff val="35000"/>
                  </a:schemeClr>
                </a:solidFill>
                <a:latin typeface="HGS教科書体" panose="02020600000000000000" pitchFamily="18" charset="-128"/>
                <a:ea typeface="HGS教科書体" panose="02020600000000000000" pitchFamily="18" charset="-128"/>
              </a:rPr>
              <a:t>△△</a:t>
            </a:r>
            <a:r>
              <a:rPr lang="zh-TW" altLang="en-US" dirty="0">
                <a:solidFill>
                  <a:schemeClr val="tx1">
                    <a:lumMod val="65000"/>
                    <a:lumOff val="35000"/>
                  </a:schemeClr>
                </a:solidFill>
                <a:latin typeface="HGS教科書体" panose="02020600000000000000" pitchFamily="18" charset="-128"/>
                <a:ea typeface="HGS教科書体" panose="02020600000000000000" pitchFamily="18" charset="-128"/>
              </a:rPr>
              <a:t>町</a:t>
            </a:r>
            <a:r>
              <a:rPr lang="ja-JP" altLang="en-US" dirty="0">
                <a:solidFill>
                  <a:schemeClr val="tx1">
                    <a:lumMod val="65000"/>
                    <a:lumOff val="35000"/>
                  </a:schemeClr>
                </a:solidFill>
                <a:latin typeface="HGS教科書体" panose="02020600000000000000" pitchFamily="18" charset="-128"/>
                <a:ea typeface="HGS教科書体" panose="02020600000000000000" pitchFamily="18" charset="-128"/>
              </a:rPr>
              <a:t>△△</a:t>
            </a:r>
            <a:r>
              <a:rPr lang="zh-TW" altLang="en-US" dirty="0">
                <a:solidFill>
                  <a:schemeClr val="tx1">
                    <a:lumMod val="65000"/>
                    <a:lumOff val="35000"/>
                  </a:schemeClr>
                </a:solidFill>
                <a:latin typeface="HGS教科書体" panose="02020600000000000000" pitchFamily="18" charset="-128"/>
                <a:ea typeface="HGS教科書体" panose="02020600000000000000" pitchFamily="18" charset="-128"/>
              </a:rPr>
              <a:t>番地</a:t>
            </a:r>
            <a:endParaRPr lang="en-US" altLang="zh-TW" dirty="0">
              <a:solidFill>
                <a:schemeClr val="tx1">
                  <a:lumMod val="65000"/>
                  <a:lumOff val="35000"/>
                </a:schemeClr>
              </a:solidFill>
              <a:latin typeface="HGS教科書体" panose="02020600000000000000" pitchFamily="18" charset="-128"/>
              <a:ea typeface="HGS教科書体" panose="02020600000000000000" pitchFamily="18" charset="-128"/>
            </a:endParaRPr>
          </a:p>
          <a:p>
            <a:pPr algn="ctr"/>
            <a:endParaRPr lang="en-US" altLang="zh-TW" dirty="0">
              <a:solidFill>
                <a:schemeClr val="tx1">
                  <a:lumMod val="65000"/>
                  <a:lumOff val="35000"/>
                </a:schemeClr>
              </a:solidFill>
              <a:latin typeface="HGS教科書体" panose="02020600000000000000" pitchFamily="18" charset="-128"/>
              <a:ea typeface="HGS教科書体" panose="02020600000000000000" pitchFamily="18" charset="-128"/>
            </a:endParaRPr>
          </a:p>
          <a:p>
            <a:pPr algn="ctr"/>
            <a:r>
              <a:rPr lang="en-US" altLang="ja-JP" dirty="0">
                <a:solidFill>
                  <a:schemeClr val="tx1">
                    <a:lumMod val="65000"/>
                    <a:lumOff val="35000"/>
                  </a:schemeClr>
                </a:solidFill>
                <a:latin typeface="HGS教科書体" panose="02020600000000000000" pitchFamily="18" charset="-128"/>
                <a:ea typeface="HGS教科書体" panose="02020600000000000000" pitchFamily="18" charset="-128"/>
              </a:rPr>
              <a:t>222-222-2222</a:t>
            </a:r>
          </a:p>
        </p:txBody>
      </p:sp>
      <p:sp>
        <p:nvSpPr>
          <p:cNvPr id="90" name="テキスト ボックス 89"/>
          <p:cNvSpPr txBox="1"/>
          <p:nvPr/>
        </p:nvSpPr>
        <p:spPr>
          <a:xfrm>
            <a:off x="2036009" y="5489835"/>
            <a:ext cx="2108368" cy="507831"/>
          </a:xfrm>
          <a:prstGeom prst="rect">
            <a:avLst/>
          </a:prstGeom>
          <a:noFill/>
        </p:spPr>
        <p:txBody>
          <a:bodyPr wrap="square" rtlCol="0">
            <a:spAutoFit/>
          </a:bodyPr>
          <a:lstStyle/>
          <a:p>
            <a:pPr algn="ctr"/>
            <a:r>
              <a:rPr lang="ja-JP" altLang="en-US" sz="900" dirty="0">
                <a:solidFill>
                  <a:schemeClr val="tx1">
                    <a:lumMod val="65000"/>
                    <a:lumOff val="35000"/>
                  </a:schemeClr>
                </a:solidFill>
                <a:latin typeface="HGS教科書体" panose="02020600000000000000" pitchFamily="18" charset="-128"/>
                <a:ea typeface="HGS教科書体" panose="02020600000000000000" pitchFamily="18" charset="-128"/>
              </a:rPr>
              <a:t>地下鉄〇〇線〇〇駅より徒歩●分</a:t>
            </a:r>
            <a:endParaRPr lang="en-US" altLang="ja-JP" sz="900" dirty="0">
              <a:solidFill>
                <a:schemeClr val="tx1">
                  <a:lumMod val="65000"/>
                  <a:lumOff val="35000"/>
                </a:schemeClr>
              </a:solidFill>
              <a:latin typeface="HGS教科書体" panose="02020600000000000000" pitchFamily="18" charset="-128"/>
              <a:ea typeface="HGS教科書体" panose="02020600000000000000" pitchFamily="18" charset="-128"/>
            </a:endParaRPr>
          </a:p>
          <a:p>
            <a:pPr algn="ctr"/>
            <a:r>
              <a:rPr lang="ja-JP" altLang="en-US" sz="900" dirty="0">
                <a:solidFill>
                  <a:schemeClr val="tx1">
                    <a:lumMod val="65000"/>
                    <a:lumOff val="35000"/>
                  </a:schemeClr>
                </a:solidFill>
                <a:latin typeface="HGS教科書体" panose="02020600000000000000" pitchFamily="18" charset="-128"/>
                <a:ea typeface="HGS教科書体" panose="02020600000000000000" pitchFamily="18" charset="-128"/>
              </a:rPr>
              <a:t>例：たくさんの自然に囲まれた</a:t>
            </a:r>
            <a:endParaRPr lang="en-US" altLang="ja-JP" sz="900" dirty="0">
              <a:solidFill>
                <a:schemeClr val="tx1">
                  <a:lumMod val="65000"/>
                  <a:lumOff val="35000"/>
                </a:schemeClr>
              </a:solidFill>
              <a:latin typeface="HGS教科書体" panose="02020600000000000000" pitchFamily="18" charset="-128"/>
              <a:ea typeface="HGS教科書体" panose="02020600000000000000" pitchFamily="18" charset="-128"/>
            </a:endParaRPr>
          </a:p>
          <a:p>
            <a:pPr algn="ctr"/>
            <a:r>
              <a:rPr lang="ja-JP" altLang="en-US" sz="900" dirty="0">
                <a:solidFill>
                  <a:schemeClr val="tx1">
                    <a:lumMod val="65000"/>
                    <a:lumOff val="35000"/>
                  </a:schemeClr>
                </a:solidFill>
                <a:latin typeface="HGS教科書体" panose="02020600000000000000" pitchFamily="18" charset="-128"/>
                <a:ea typeface="HGS教科書体" panose="02020600000000000000" pitchFamily="18" charset="-128"/>
              </a:rPr>
              <a:t>ゲストハウスです</a:t>
            </a:r>
            <a:endParaRPr lang="en-US" altLang="ja-JP" sz="900" dirty="0">
              <a:solidFill>
                <a:schemeClr val="tx1">
                  <a:lumMod val="65000"/>
                  <a:lumOff val="35000"/>
                </a:schemeClr>
              </a:solidFill>
              <a:latin typeface="HGS教科書体" panose="02020600000000000000" pitchFamily="18" charset="-128"/>
              <a:ea typeface="HGS教科書体" panose="02020600000000000000" pitchFamily="18" charset="-128"/>
            </a:endParaRPr>
          </a:p>
        </p:txBody>
      </p:sp>
      <p:sp>
        <p:nvSpPr>
          <p:cNvPr id="28" name="テキスト ボックス 27"/>
          <p:cNvSpPr txBox="1"/>
          <p:nvPr/>
        </p:nvSpPr>
        <p:spPr>
          <a:xfrm>
            <a:off x="-3307786" y="1236038"/>
            <a:ext cx="2878667" cy="523220"/>
          </a:xfrm>
          <a:prstGeom prst="rect">
            <a:avLst/>
          </a:prstGeom>
          <a:noFill/>
          <a:ln>
            <a:solidFill>
              <a:srgbClr val="5C8271"/>
            </a:solidFill>
          </a:ln>
        </p:spPr>
        <p:txBody>
          <a:bodyPr wrap="square" rtlCol="0">
            <a:spAutoFit/>
          </a:bodyPr>
          <a:lstStyle/>
          <a:p>
            <a:r>
              <a:rPr lang="ja-JP" altLang="en-US" sz="1400"/>
              <a:t>挙式予定の</a:t>
            </a:r>
            <a:endParaRPr lang="en-US" altLang="ja-JP" sz="1400" dirty="0"/>
          </a:p>
          <a:p>
            <a:r>
              <a:rPr lang="ja-JP" altLang="en-US" sz="1400"/>
              <a:t>式場の写真を入れてください</a:t>
            </a:r>
            <a:endParaRPr lang="en-US" altLang="ja-JP" sz="1400" dirty="0"/>
          </a:p>
        </p:txBody>
      </p:sp>
      <p:sp>
        <p:nvSpPr>
          <p:cNvPr id="29" name="テキスト ボックス 28"/>
          <p:cNvSpPr txBox="1"/>
          <p:nvPr/>
        </p:nvSpPr>
        <p:spPr>
          <a:xfrm>
            <a:off x="-3307786" y="3117755"/>
            <a:ext cx="2878667" cy="307777"/>
          </a:xfrm>
          <a:prstGeom prst="rect">
            <a:avLst/>
          </a:prstGeom>
          <a:noFill/>
          <a:ln>
            <a:solidFill>
              <a:srgbClr val="5C8271"/>
            </a:solidFill>
          </a:ln>
        </p:spPr>
        <p:txBody>
          <a:bodyPr wrap="square" rtlCol="0">
            <a:spAutoFit/>
          </a:bodyPr>
          <a:lstStyle/>
          <a:p>
            <a:r>
              <a:rPr kumimoji="1" lang="ja-JP" altLang="en-US" sz="1400" dirty="0"/>
              <a:t>式場の名前を入れてください</a:t>
            </a:r>
          </a:p>
        </p:txBody>
      </p:sp>
      <p:sp>
        <p:nvSpPr>
          <p:cNvPr id="30" name="テキスト ボックス 29"/>
          <p:cNvSpPr txBox="1"/>
          <p:nvPr/>
        </p:nvSpPr>
        <p:spPr>
          <a:xfrm>
            <a:off x="-3308281" y="3482310"/>
            <a:ext cx="2878667" cy="307777"/>
          </a:xfrm>
          <a:prstGeom prst="rect">
            <a:avLst/>
          </a:prstGeom>
          <a:noFill/>
          <a:ln>
            <a:solidFill>
              <a:srgbClr val="5C8271"/>
            </a:solidFill>
          </a:ln>
        </p:spPr>
        <p:txBody>
          <a:bodyPr wrap="square" rtlCol="0">
            <a:spAutoFit/>
          </a:bodyPr>
          <a:lstStyle/>
          <a:p>
            <a:r>
              <a:rPr kumimoji="1" lang="ja-JP" altLang="en-US" sz="1400" dirty="0"/>
              <a:t>式場の住所を入れてください</a:t>
            </a:r>
          </a:p>
        </p:txBody>
      </p:sp>
      <p:sp>
        <p:nvSpPr>
          <p:cNvPr id="31" name="テキスト ボックス 30"/>
          <p:cNvSpPr txBox="1"/>
          <p:nvPr/>
        </p:nvSpPr>
        <p:spPr>
          <a:xfrm>
            <a:off x="-3308282" y="3858984"/>
            <a:ext cx="2878667" cy="307777"/>
          </a:xfrm>
          <a:prstGeom prst="rect">
            <a:avLst/>
          </a:prstGeom>
          <a:noFill/>
          <a:ln>
            <a:solidFill>
              <a:srgbClr val="5C8271"/>
            </a:solidFill>
          </a:ln>
        </p:spPr>
        <p:txBody>
          <a:bodyPr wrap="square" rtlCol="0">
            <a:spAutoFit/>
          </a:bodyPr>
          <a:lstStyle/>
          <a:p>
            <a:r>
              <a:rPr kumimoji="1" lang="ja-JP" altLang="en-US" sz="1400" dirty="0"/>
              <a:t>式場の電話番号を入れてください</a:t>
            </a:r>
          </a:p>
        </p:txBody>
      </p:sp>
      <p:sp>
        <p:nvSpPr>
          <p:cNvPr id="32" name="テキスト ボックス 31"/>
          <p:cNvSpPr txBox="1"/>
          <p:nvPr/>
        </p:nvSpPr>
        <p:spPr>
          <a:xfrm>
            <a:off x="-3308282" y="4316669"/>
            <a:ext cx="2878667" cy="523220"/>
          </a:xfrm>
          <a:prstGeom prst="rect">
            <a:avLst/>
          </a:prstGeom>
          <a:noFill/>
          <a:ln>
            <a:solidFill>
              <a:srgbClr val="5C8271"/>
            </a:solidFill>
          </a:ln>
        </p:spPr>
        <p:txBody>
          <a:bodyPr wrap="square" rtlCol="0">
            <a:spAutoFit/>
          </a:bodyPr>
          <a:lstStyle/>
          <a:p>
            <a:r>
              <a:rPr lang="ja-JP" altLang="en-US" sz="1400"/>
              <a:t>挙式予定の</a:t>
            </a:r>
            <a:endParaRPr lang="en-US" altLang="ja-JP" sz="1400" dirty="0"/>
          </a:p>
          <a:p>
            <a:r>
              <a:rPr lang="ja-JP" altLang="en-US" sz="1400"/>
              <a:t>式場の写真を入れてください</a:t>
            </a:r>
            <a:endParaRPr lang="en-US" altLang="ja-JP" sz="1400" dirty="0"/>
          </a:p>
        </p:txBody>
      </p:sp>
      <p:sp>
        <p:nvSpPr>
          <p:cNvPr id="33" name="テキスト ボックス 32"/>
          <p:cNvSpPr txBox="1"/>
          <p:nvPr/>
        </p:nvSpPr>
        <p:spPr>
          <a:xfrm>
            <a:off x="-3308283" y="5429410"/>
            <a:ext cx="2878667" cy="523220"/>
          </a:xfrm>
          <a:prstGeom prst="rect">
            <a:avLst/>
          </a:prstGeom>
          <a:noFill/>
          <a:ln>
            <a:solidFill>
              <a:srgbClr val="5C8271"/>
            </a:solidFill>
          </a:ln>
        </p:spPr>
        <p:txBody>
          <a:bodyPr wrap="square" rtlCol="0">
            <a:spAutoFit/>
          </a:bodyPr>
          <a:lstStyle/>
          <a:p>
            <a:r>
              <a:rPr lang="ja-JP" altLang="en-US" sz="1400" dirty="0"/>
              <a:t>式場の最寄り駅を入れてください</a:t>
            </a:r>
            <a:endParaRPr lang="en-US" altLang="ja-JP" sz="1400" dirty="0"/>
          </a:p>
          <a:p>
            <a:r>
              <a:rPr lang="ja-JP" altLang="en-US" sz="1400" dirty="0"/>
              <a:t>式場の紹介文を入れてください</a:t>
            </a:r>
            <a:endParaRPr lang="en-US" altLang="ja-JP" sz="1400" dirty="0"/>
          </a:p>
        </p:txBody>
      </p:sp>
      <p:sp>
        <p:nvSpPr>
          <p:cNvPr id="34" name="テキスト ボックス 33"/>
          <p:cNvSpPr txBox="1"/>
          <p:nvPr/>
        </p:nvSpPr>
        <p:spPr>
          <a:xfrm>
            <a:off x="9685866" y="1302267"/>
            <a:ext cx="2878667" cy="523220"/>
          </a:xfrm>
          <a:prstGeom prst="rect">
            <a:avLst/>
          </a:prstGeom>
          <a:noFill/>
          <a:ln>
            <a:solidFill>
              <a:srgbClr val="5C8271"/>
            </a:solidFill>
          </a:ln>
        </p:spPr>
        <p:txBody>
          <a:bodyPr wrap="square" rtlCol="0">
            <a:spAutoFit/>
          </a:bodyPr>
          <a:lstStyle/>
          <a:p>
            <a:r>
              <a:rPr lang="ja-JP" altLang="en-US" sz="1400"/>
              <a:t>新郎・新婦様の写真をそれぞれ</a:t>
            </a:r>
            <a:endParaRPr lang="en-US" altLang="ja-JP" sz="1400" dirty="0"/>
          </a:p>
          <a:p>
            <a:r>
              <a:rPr lang="ja-JP" altLang="en-US" sz="1400"/>
              <a:t>入れてください</a:t>
            </a:r>
            <a:endParaRPr lang="en-US" altLang="ja-JP" sz="1400" dirty="0"/>
          </a:p>
        </p:txBody>
      </p:sp>
      <p:sp>
        <p:nvSpPr>
          <p:cNvPr id="35" name="テキスト ボックス 34"/>
          <p:cNvSpPr txBox="1"/>
          <p:nvPr/>
        </p:nvSpPr>
        <p:spPr>
          <a:xfrm>
            <a:off x="9685865" y="2538037"/>
            <a:ext cx="2878667" cy="738664"/>
          </a:xfrm>
          <a:prstGeom prst="rect">
            <a:avLst/>
          </a:prstGeom>
          <a:noFill/>
          <a:ln>
            <a:solidFill>
              <a:srgbClr val="5C8271"/>
            </a:solidFill>
          </a:ln>
        </p:spPr>
        <p:txBody>
          <a:bodyPr wrap="square" rtlCol="0">
            <a:spAutoFit/>
          </a:bodyPr>
          <a:lstStyle/>
          <a:p>
            <a:r>
              <a:rPr lang="ja-JP" altLang="en-US" sz="1400"/>
              <a:t>新郎・新婦様の</a:t>
            </a:r>
            <a:r>
              <a:rPr kumimoji="1" lang="ja-JP" altLang="en-US" sz="1400"/>
              <a:t>プロフィール</a:t>
            </a:r>
            <a:endParaRPr kumimoji="1" lang="en-US" altLang="ja-JP" sz="1400" dirty="0"/>
          </a:p>
          <a:p>
            <a:r>
              <a:rPr lang="ja-JP" altLang="en-US" sz="1400" dirty="0"/>
              <a:t>項目と回答は好きなものを入れていただいて大丈夫です</a:t>
            </a:r>
            <a:endParaRPr kumimoji="1" lang="ja-JP" altLang="en-US" sz="1400" dirty="0"/>
          </a:p>
        </p:txBody>
      </p:sp>
      <p:pic>
        <p:nvPicPr>
          <p:cNvPr id="8" name="図 7">
            <a:extLst>
              <a:ext uri="{FF2B5EF4-FFF2-40B4-BE49-F238E27FC236}">
                <a16:creationId xmlns:a16="http://schemas.microsoft.com/office/drawing/2014/main" id="{9721B09B-D576-9025-D31B-FCBDFF863CA9}"/>
              </a:ext>
            </a:extLst>
          </p:cNvPr>
          <p:cNvPicPr>
            <a:picLocks noChangeAspect="1"/>
          </p:cNvPicPr>
          <p:nvPr/>
        </p:nvPicPr>
        <p:blipFill rotWithShape="1">
          <a:blip r:embed="rId3">
            <a:extLst>
              <a:ext uri="{28A0092B-C50C-407E-A947-70E740481C1C}">
                <a14:useLocalDpi xmlns:a14="http://schemas.microsoft.com/office/drawing/2010/main" val="0"/>
              </a:ext>
            </a:extLst>
          </a:blip>
          <a:srcRect l="27239" t="10170" r="50078" b="55759"/>
          <a:stretch/>
        </p:blipFill>
        <p:spPr>
          <a:xfrm>
            <a:off x="5380075" y="1302266"/>
            <a:ext cx="1101600" cy="1101103"/>
          </a:xfrm>
          <a:prstGeom prst="rect">
            <a:avLst/>
          </a:prstGeom>
        </p:spPr>
      </p:pic>
      <p:pic>
        <p:nvPicPr>
          <p:cNvPr id="11" name="図 10">
            <a:extLst>
              <a:ext uri="{FF2B5EF4-FFF2-40B4-BE49-F238E27FC236}">
                <a16:creationId xmlns:a16="http://schemas.microsoft.com/office/drawing/2014/main" id="{79991728-ACDD-E499-559C-1FCA4965EEBF}"/>
              </a:ext>
            </a:extLst>
          </p:cNvPr>
          <p:cNvPicPr>
            <a:picLocks noChangeAspect="1"/>
          </p:cNvPicPr>
          <p:nvPr/>
        </p:nvPicPr>
        <p:blipFill>
          <a:blip r:embed="rId4">
            <a:extLst>
              <a:ext uri="{28A0092B-C50C-407E-A947-70E740481C1C}">
                <a14:useLocalDpi xmlns:a14="http://schemas.microsoft.com/office/drawing/2010/main" val="0"/>
              </a:ext>
            </a:extLst>
          </a:blip>
          <a:srcRect t="8242" b="8242"/>
          <a:stretch/>
        </p:blipFill>
        <p:spPr>
          <a:xfrm>
            <a:off x="665841" y="1121047"/>
            <a:ext cx="3276315" cy="1818522"/>
          </a:xfrm>
          <a:prstGeom prst="rect">
            <a:avLst/>
          </a:prstGeom>
        </p:spPr>
      </p:pic>
      <p:pic>
        <p:nvPicPr>
          <p:cNvPr id="14" name="図 13">
            <a:extLst>
              <a:ext uri="{FF2B5EF4-FFF2-40B4-BE49-F238E27FC236}">
                <a16:creationId xmlns:a16="http://schemas.microsoft.com/office/drawing/2014/main" id="{7971F1A5-9F56-CB59-B75A-7948CA113C61}"/>
              </a:ext>
            </a:extLst>
          </p:cNvPr>
          <p:cNvPicPr>
            <a:picLocks noChangeAspect="1"/>
          </p:cNvPicPr>
          <p:nvPr/>
        </p:nvPicPr>
        <p:blipFill rotWithShape="1">
          <a:blip r:embed="rId5">
            <a:extLst>
              <a:ext uri="{28A0092B-C50C-407E-A947-70E740481C1C}">
                <a14:useLocalDpi xmlns:a14="http://schemas.microsoft.com/office/drawing/2010/main" val="0"/>
              </a:ext>
            </a:extLst>
          </a:blip>
          <a:srcRect l="14269" t="9878" r="12992" b="8392"/>
          <a:stretch/>
        </p:blipFill>
        <p:spPr>
          <a:xfrm>
            <a:off x="2324073" y="4316667"/>
            <a:ext cx="1468458" cy="1101345"/>
          </a:xfrm>
          <a:prstGeom prst="rect">
            <a:avLst/>
          </a:prstGeom>
        </p:spPr>
      </p:pic>
      <p:pic>
        <p:nvPicPr>
          <p:cNvPr id="15" name="図 14">
            <a:extLst>
              <a:ext uri="{FF2B5EF4-FFF2-40B4-BE49-F238E27FC236}">
                <a16:creationId xmlns:a16="http://schemas.microsoft.com/office/drawing/2014/main" id="{A9F727C4-4978-751D-AFB4-1E55E130F094}"/>
              </a:ext>
            </a:extLst>
          </p:cNvPr>
          <p:cNvPicPr>
            <a:picLocks noChangeAspect="1"/>
          </p:cNvPicPr>
          <p:nvPr/>
        </p:nvPicPr>
        <p:blipFill rotWithShape="1">
          <a:blip r:embed="rId3">
            <a:extLst>
              <a:ext uri="{28A0092B-C50C-407E-A947-70E740481C1C}">
                <a14:useLocalDpi xmlns:a14="http://schemas.microsoft.com/office/drawing/2010/main" val="0"/>
              </a:ext>
            </a:extLst>
          </a:blip>
          <a:srcRect l="44988" t="15740" r="32329" b="50189"/>
          <a:stretch/>
        </p:blipFill>
        <p:spPr>
          <a:xfrm>
            <a:off x="7375346" y="1302266"/>
            <a:ext cx="1101600" cy="1101103"/>
          </a:xfrm>
          <a:prstGeom prst="rect">
            <a:avLst/>
          </a:prstGeom>
        </p:spPr>
      </p:pic>
    </p:spTree>
    <p:extLst>
      <p:ext uri="{BB962C8B-B14F-4D97-AF65-F5344CB8AC3E}">
        <p14:creationId xmlns:p14="http://schemas.microsoft.com/office/powerpoint/2010/main" val="116156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正方形/長方形 41"/>
          <p:cNvSpPr/>
          <p:nvPr/>
        </p:nvSpPr>
        <p:spPr>
          <a:xfrm>
            <a:off x="4965838" y="301830"/>
            <a:ext cx="4003590" cy="5943600"/>
          </a:xfrm>
          <a:prstGeom prst="rect">
            <a:avLst/>
          </a:prstGeom>
          <a:noFill/>
          <a:ln w="3175">
            <a:solidFill>
              <a:srgbClr val="5C82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3" name="テキスト ボックス 42"/>
          <p:cNvSpPr txBox="1"/>
          <p:nvPr/>
        </p:nvSpPr>
        <p:spPr>
          <a:xfrm>
            <a:off x="5971544" y="601581"/>
            <a:ext cx="1992178" cy="523220"/>
          </a:xfrm>
          <a:prstGeom prst="rect">
            <a:avLst/>
          </a:prstGeom>
          <a:noFill/>
        </p:spPr>
        <p:txBody>
          <a:bodyPr wrap="square" rtlCol="0">
            <a:spAutoFit/>
          </a:bodyPr>
          <a:lstStyle/>
          <a:p>
            <a:pPr algn="ctr"/>
            <a:r>
              <a:rPr lang="en-US" altLang="ja-JP" sz="2800" spc="100" dirty="0">
                <a:solidFill>
                  <a:srgbClr val="5C8271"/>
                </a:solidFill>
                <a:latin typeface="Showtime" panose="00000500000000000000" pitchFamily="50" charset="0"/>
              </a:rPr>
              <a:t>Profile</a:t>
            </a:r>
            <a:endParaRPr lang="ja-JP" altLang="en-US" sz="2800" spc="100" dirty="0">
              <a:solidFill>
                <a:srgbClr val="5C8271"/>
              </a:solidFill>
              <a:latin typeface="Showtime" panose="00000500000000000000" pitchFamily="50" charset="0"/>
            </a:endParaRPr>
          </a:p>
        </p:txBody>
      </p:sp>
      <p:pic>
        <p:nvPicPr>
          <p:cNvPr id="44" name="図 4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7316253" y="4713192"/>
            <a:ext cx="1532238" cy="1532238"/>
          </a:xfrm>
          <a:prstGeom prst="rect">
            <a:avLst/>
          </a:prstGeom>
        </p:spPr>
      </p:pic>
      <p:sp>
        <p:nvSpPr>
          <p:cNvPr id="45" name="テキスト ボックス 44"/>
          <p:cNvSpPr txBox="1"/>
          <p:nvPr/>
        </p:nvSpPr>
        <p:spPr>
          <a:xfrm>
            <a:off x="5478156" y="2344231"/>
            <a:ext cx="1398709" cy="1065676"/>
          </a:xfrm>
          <a:prstGeom prst="rect">
            <a:avLst/>
          </a:prstGeom>
          <a:noFill/>
        </p:spPr>
        <p:txBody>
          <a:bodyPr wrap="square" rtlCol="0">
            <a:spAutoFit/>
          </a:bodyPr>
          <a:lstStyle/>
          <a:p>
            <a:r>
              <a:rPr lang="ja-JP" altLang="en-US" dirty="0">
                <a:solidFill>
                  <a:schemeClr val="tx1">
                    <a:lumMod val="65000"/>
                    <a:lumOff val="35000"/>
                  </a:schemeClr>
                </a:solidFill>
                <a:latin typeface="HGS教科書体" panose="02020600000000000000" pitchFamily="18" charset="-128"/>
                <a:ea typeface="HGS教科書体" panose="02020600000000000000" pitchFamily="18" charset="-128"/>
              </a:rPr>
              <a:t>父　○○（ ○歳）</a:t>
            </a:r>
            <a:endParaRPr lang="en-US" altLang="ja-JP" dirty="0">
              <a:solidFill>
                <a:schemeClr val="tx1">
                  <a:lumMod val="65000"/>
                  <a:lumOff val="35000"/>
                </a:schemeClr>
              </a:solidFill>
              <a:latin typeface="HGS教科書体" panose="02020600000000000000" pitchFamily="18" charset="-128"/>
              <a:ea typeface="HGS教科書体" panose="02020600000000000000" pitchFamily="18" charset="-128"/>
            </a:endParaRPr>
          </a:p>
          <a:p>
            <a:r>
              <a:rPr lang="ja-JP" altLang="en-US" dirty="0">
                <a:solidFill>
                  <a:schemeClr val="tx1">
                    <a:lumMod val="65000"/>
                    <a:lumOff val="35000"/>
                  </a:schemeClr>
                </a:solidFill>
                <a:latin typeface="HGS教科書体" panose="02020600000000000000" pitchFamily="18" charset="-128"/>
                <a:ea typeface="HGS教科書体" panose="02020600000000000000" pitchFamily="18" charset="-128"/>
              </a:rPr>
              <a:t>血液型　○型</a:t>
            </a:r>
            <a:endParaRPr lang="en-US" altLang="ja-JP" dirty="0">
              <a:solidFill>
                <a:schemeClr val="tx1">
                  <a:lumMod val="65000"/>
                  <a:lumOff val="35000"/>
                </a:schemeClr>
              </a:solidFill>
              <a:latin typeface="HGS教科書体" panose="02020600000000000000" pitchFamily="18" charset="-128"/>
              <a:ea typeface="HGS教科書体" panose="02020600000000000000" pitchFamily="18" charset="-128"/>
            </a:endParaRPr>
          </a:p>
          <a:p>
            <a:r>
              <a:rPr lang="ja-JP" altLang="en-US" dirty="0">
                <a:solidFill>
                  <a:schemeClr val="tx1">
                    <a:lumMod val="65000"/>
                    <a:lumOff val="35000"/>
                  </a:schemeClr>
                </a:solidFill>
                <a:latin typeface="HGS教科書体" panose="02020600000000000000" pitchFamily="18" charset="-128"/>
                <a:ea typeface="HGS教科書体" panose="02020600000000000000" pitchFamily="18" charset="-128"/>
              </a:rPr>
              <a:t>出身地　○○県</a:t>
            </a:r>
            <a:endParaRPr lang="en-US" altLang="ja-JP" dirty="0">
              <a:solidFill>
                <a:schemeClr val="tx1">
                  <a:lumMod val="65000"/>
                  <a:lumOff val="35000"/>
                </a:schemeClr>
              </a:solidFill>
              <a:latin typeface="HGS教科書体" panose="02020600000000000000" pitchFamily="18" charset="-128"/>
              <a:ea typeface="HGS教科書体" panose="02020600000000000000" pitchFamily="18" charset="-128"/>
            </a:endParaRPr>
          </a:p>
          <a:p>
            <a:r>
              <a:rPr lang="ja-JP" altLang="en-US" dirty="0">
                <a:solidFill>
                  <a:schemeClr val="tx1">
                    <a:lumMod val="65000"/>
                    <a:lumOff val="35000"/>
                  </a:schemeClr>
                </a:solidFill>
                <a:latin typeface="HGS教科書体" panose="02020600000000000000" pitchFamily="18" charset="-128"/>
                <a:ea typeface="HGS教科書体" panose="02020600000000000000" pitchFamily="18" charset="-128"/>
              </a:rPr>
              <a:t>趣味　</a:t>
            </a:r>
            <a:r>
              <a:rPr lang="ja-JP" altLang="en-US" sz="1050" dirty="0">
                <a:solidFill>
                  <a:schemeClr val="tx1">
                    <a:lumMod val="65000"/>
                    <a:lumOff val="35000"/>
                  </a:schemeClr>
                </a:solidFill>
                <a:latin typeface="HGS教科書体" panose="02020600000000000000" pitchFamily="18" charset="-128"/>
                <a:ea typeface="HGS教科書体" panose="02020600000000000000" pitchFamily="18" charset="-128"/>
              </a:rPr>
              <a:t>〇〇〇〇</a:t>
            </a:r>
            <a:endParaRPr lang="en-US" altLang="ja-JP" sz="1050" dirty="0">
              <a:solidFill>
                <a:schemeClr val="tx1">
                  <a:lumMod val="65000"/>
                  <a:lumOff val="35000"/>
                </a:schemeClr>
              </a:solidFill>
              <a:latin typeface="HGS教科書体" panose="02020600000000000000" pitchFamily="18" charset="-128"/>
              <a:ea typeface="HGS教科書体" panose="02020600000000000000" pitchFamily="18" charset="-128"/>
            </a:endParaRPr>
          </a:p>
          <a:p>
            <a:r>
              <a:rPr lang="ja-JP" altLang="en-US" dirty="0">
                <a:solidFill>
                  <a:schemeClr val="tx1">
                    <a:lumMod val="65000"/>
                    <a:lumOff val="35000"/>
                  </a:schemeClr>
                </a:solidFill>
                <a:latin typeface="HGS教科書体" panose="02020600000000000000" pitchFamily="18" charset="-128"/>
                <a:ea typeface="HGS教科書体" panose="02020600000000000000" pitchFamily="18" charset="-128"/>
              </a:rPr>
              <a:t>◎ゴルフのために早寝早起きしています</a:t>
            </a:r>
            <a:endParaRPr lang="en-US" altLang="ja-JP" dirty="0">
              <a:solidFill>
                <a:schemeClr val="tx1">
                  <a:lumMod val="65000"/>
                  <a:lumOff val="35000"/>
                </a:schemeClr>
              </a:solidFill>
              <a:latin typeface="HGS教科書体" panose="02020600000000000000" pitchFamily="18" charset="-128"/>
              <a:ea typeface="HGS教科書体" panose="02020600000000000000" pitchFamily="18" charset="-128"/>
            </a:endParaRPr>
          </a:p>
        </p:txBody>
      </p:sp>
      <p:sp>
        <p:nvSpPr>
          <p:cNvPr id="46" name="テキスト ボックス 45"/>
          <p:cNvSpPr txBox="1"/>
          <p:nvPr/>
        </p:nvSpPr>
        <p:spPr>
          <a:xfrm>
            <a:off x="6368331" y="1074049"/>
            <a:ext cx="1198605" cy="276999"/>
          </a:xfrm>
          <a:prstGeom prst="rect">
            <a:avLst/>
          </a:prstGeom>
          <a:noFill/>
        </p:spPr>
        <p:txBody>
          <a:bodyPr wrap="square" rtlCol="0">
            <a:spAutoFit/>
          </a:bodyPr>
          <a:lstStyle/>
          <a:p>
            <a:pPr algn="ctr"/>
            <a:r>
              <a:rPr lang="ja-JP" altLang="en-US" sz="1200" dirty="0">
                <a:solidFill>
                  <a:schemeClr val="tx1">
                    <a:lumMod val="65000"/>
                    <a:lumOff val="35000"/>
                  </a:schemeClr>
                </a:solidFill>
                <a:latin typeface="HGS教科書体" panose="02020600000000000000" pitchFamily="18" charset="-128"/>
                <a:ea typeface="HGS教科書体" panose="02020600000000000000" pitchFamily="18" charset="-128"/>
              </a:rPr>
              <a:t>●●家</a:t>
            </a:r>
          </a:p>
        </p:txBody>
      </p:sp>
      <p:sp>
        <p:nvSpPr>
          <p:cNvPr id="47" name="テキスト ボックス 46"/>
          <p:cNvSpPr txBox="1"/>
          <p:nvPr/>
        </p:nvSpPr>
        <p:spPr>
          <a:xfrm>
            <a:off x="7201580" y="2344231"/>
            <a:ext cx="1571685" cy="1065676"/>
          </a:xfrm>
          <a:prstGeom prst="rect">
            <a:avLst/>
          </a:prstGeom>
          <a:noFill/>
        </p:spPr>
        <p:txBody>
          <a:bodyPr wrap="square" rtlCol="0">
            <a:spAutoFit/>
          </a:bodyPr>
          <a:lstStyle/>
          <a:p>
            <a:r>
              <a:rPr lang="ja-JP" altLang="en-US" dirty="0">
                <a:solidFill>
                  <a:schemeClr val="tx1">
                    <a:lumMod val="65000"/>
                    <a:lumOff val="35000"/>
                  </a:schemeClr>
                </a:solidFill>
                <a:latin typeface="HGS教科書体" panose="02020600000000000000" pitchFamily="18" charset="-128"/>
                <a:ea typeface="HGS教科書体" panose="02020600000000000000" pitchFamily="18" charset="-128"/>
              </a:rPr>
              <a:t>母　○○ （ ○歳）</a:t>
            </a:r>
            <a:endParaRPr lang="en-US" altLang="ja-JP" dirty="0">
              <a:solidFill>
                <a:schemeClr val="tx1">
                  <a:lumMod val="65000"/>
                  <a:lumOff val="35000"/>
                </a:schemeClr>
              </a:solidFill>
              <a:latin typeface="HGS教科書体" panose="02020600000000000000" pitchFamily="18" charset="-128"/>
              <a:ea typeface="HGS教科書体" panose="02020600000000000000" pitchFamily="18" charset="-128"/>
            </a:endParaRPr>
          </a:p>
          <a:p>
            <a:r>
              <a:rPr lang="ja-JP" altLang="en-US" dirty="0">
                <a:solidFill>
                  <a:schemeClr val="tx1">
                    <a:lumMod val="65000"/>
                    <a:lumOff val="35000"/>
                  </a:schemeClr>
                </a:solidFill>
                <a:latin typeface="HGS教科書体" panose="02020600000000000000" pitchFamily="18" charset="-128"/>
                <a:ea typeface="HGS教科書体" panose="02020600000000000000" pitchFamily="18" charset="-128"/>
              </a:rPr>
              <a:t>血液型　○型</a:t>
            </a:r>
            <a:endParaRPr lang="en-US" altLang="ja-JP" dirty="0">
              <a:solidFill>
                <a:schemeClr val="tx1">
                  <a:lumMod val="65000"/>
                  <a:lumOff val="35000"/>
                </a:schemeClr>
              </a:solidFill>
              <a:latin typeface="HGS教科書体" panose="02020600000000000000" pitchFamily="18" charset="-128"/>
              <a:ea typeface="HGS教科書体" panose="02020600000000000000" pitchFamily="18" charset="-128"/>
            </a:endParaRPr>
          </a:p>
          <a:p>
            <a:r>
              <a:rPr lang="ja-JP" altLang="en-US" dirty="0">
                <a:solidFill>
                  <a:schemeClr val="tx1">
                    <a:lumMod val="65000"/>
                    <a:lumOff val="35000"/>
                  </a:schemeClr>
                </a:solidFill>
                <a:latin typeface="HGS教科書体" panose="02020600000000000000" pitchFamily="18" charset="-128"/>
                <a:ea typeface="HGS教科書体" panose="02020600000000000000" pitchFamily="18" charset="-128"/>
              </a:rPr>
              <a:t>出身地　○○県</a:t>
            </a:r>
            <a:endParaRPr lang="en-US" altLang="ja-JP" dirty="0">
              <a:solidFill>
                <a:schemeClr val="tx1">
                  <a:lumMod val="65000"/>
                  <a:lumOff val="35000"/>
                </a:schemeClr>
              </a:solidFill>
              <a:latin typeface="HGS教科書体" panose="02020600000000000000" pitchFamily="18" charset="-128"/>
              <a:ea typeface="HGS教科書体" panose="02020600000000000000" pitchFamily="18" charset="-128"/>
            </a:endParaRPr>
          </a:p>
          <a:p>
            <a:r>
              <a:rPr lang="ja-JP" altLang="en-US" dirty="0">
                <a:solidFill>
                  <a:schemeClr val="tx1">
                    <a:lumMod val="65000"/>
                    <a:lumOff val="35000"/>
                  </a:schemeClr>
                </a:solidFill>
                <a:latin typeface="HGS教科書体" panose="02020600000000000000" pitchFamily="18" charset="-128"/>
                <a:ea typeface="HGS教科書体" panose="02020600000000000000" pitchFamily="18" charset="-128"/>
              </a:rPr>
              <a:t>趣味　〇〇〇〇</a:t>
            </a:r>
            <a:endParaRPr lang="en-US" altLang="ja-JP" dirty="0">
              <a:solidFill>
                <a:schemeClr val="tx1">
                  <a:lumMod val="65000"/>
                  <a:lumOff val="35000"/>
                </a:schemeClr>
              </a:solidFill>
              <a:latin typeface="HGS教科書体" panose="02020600000000000000" pitchFamily="18" charset="-128"/>
              <a:ea typeface="HGS教科書体" panose="02020600000000000000" pitchFamily="18" charset="-128"/>
            </a:endParaRPr>
          </a:p>
          <a:p>
            <a:r>
              <a:rPr lang="ja-JP" altLang="en-US" dirty="0">
                <a:solidFill>
                  <a:schemeClr val="tx1">
                    <a:lumMod val="65000"/>
                    <a:lumOff val="35000"/>
                  </a:schemeClr>
                </a:solidFill>
                <a:latin typeface="HGS教科書体" panose="02020600000000000000" pitchFamily="18" charset="-128"/>
                <a:ea typeface="HGS教科書体" panose="02020600000000000000" pitchFamily="18" charset="-128"/>
              </a:rPr>
              <a:t>◎しっかり者に見えて</a:t>
            </a:r>
            <a:endParaRPr lang="en-US" altLang="ja-JP" dirty="0">
              <a:solidFill>
                <a:schemeClr val="tx1">
                  <a:lumMod val="65000"/>
                  <a:lumOff val="35000"/>
                </a:schemeClr>
              </a:solidFill>
              <a:latin typeface="HGS教科書体" panose="02020600000000000000" pitchFamily="18" charset="-128"/>
              <a:ea typeface="HGS教科書体" panose="02020600000000000000" pitchFamily="18" charset="-128"/>
            </a:endParaRPr>
          </a:p>
          <a:p>
            <a:r>
              <a:rPr lang="ja-JP" altLang="en-US" dirty="0">
                <a:solidFill>
                  <a:schemeClr val="tx1">
                    <a:lumMod val="65000"/>
                    <a:lumOff val="35000"/>
                  </a:schemeClr>
                </a:solidFill>
                <a:latin typeface="HGS教科書体" panose="02020600000000000000" pitchFamily="18" charset="-128"/>
                <a:ea typeface="HGS教科書体" panose="02020600000000000000" pitchFamily="18" charset="-128"/>
              </a:rPr>
              <a:t>うっかり屋です</a:t>
            </a:r>
            <a:endParaRPr lang="en-US" altLang="ja-JP" dirty="0">
              <a:solidFill>
                <a:schemeClr val="tx1">
                  <a:lumMod val="65000"/>
                  <a:lumOff val="35000"/>
                </a:schemeClr>
              </a:solidFill>
              <a:latin typeface="HGS教科書体" panose="02020600000000000000" pitchFamily="18" charset="-128"/>
              <a:ea typeface="HGS教科書体" panose="02020600000000000000" pitchFamily="18" charset="-128"/>
            </a:endParaRPr>
          </a:p>
        </p:txBody>
      </p:sp>
      <p:sp>
        <p:nvSpPr>
          <p:cNvPr id="48" name="テキスト ボックス 47"/>
          <p:cNvSpPr txBox="1"/>
          <p:nvPr/>
        </p:nvSpPr>
        <p:spPr>
          <a:xfrm>
            <a:off x="5490979" y="4337204"/>
            <a:ext cx="1520978" cy="416781"/>
          </a:xfrm>
          <a:prstGeom prst="rect">
            <a:avLst/>
          </a:prstGeom>
          <a:noFill/>
        </p:spPr>
        <p:txBody>
          <a:bodyPr wrap="square" rtlCol="0">
            <a:spAutoFit/>
          </a:bodyPr>
          <a:lstStyle/>
          <a:p>
            <a:r>
              <a:rPr lang="ja-JP" altLang="en-US" dirty="0">
                <a:solidFill>
                  <a:schemeClr val="tx1">
                    <a:lumMod val="65000"/>
                    <a:lumOff val="35000"/>
                  </a:schemeClr>
                </a:solidFill>
                <a:latin typeface="HGS教科書体" panose="02020600000000000000" pitchFamily="18" charset="-128"/>
                <a:ea typeface="HGS教科書体" panose="02020600000000000000" pitchFamily="18" charset="-128"/>
              </a:rPr>
              <a:t>弟　〇〇（○歳）</a:t>
            </a:r>
            <a:endParaRPr lang="en-US" altLang="ja-JP" dirty="0">
              <a:solidFill>
                <a:schemeClr val="tx1">
                  <a:lumMod val="65000"/>
                  <a:lumOff val="35000"/>
                </a:schemeClr>
              </a:solidFill>
              <a:latin typeface="HGS教科書体" panose="02020600000000000000" pitchFamily="18" charset="-128"/>
              <a:ea typeface="HGS教科書体" panose="02020600000000000000" pitchFamily="18" charset="-128"/>
            </a:endParaRPr>
          </a:p>
          <a:p>
            <a:r>
              <a:rPr lang="ja-JP" altLang="en-US" dirty="0">
                <a:solidFill>
                  <a:schemeClr val="tx1">
                    <a:lumMod val="65000"/>
                    <a:lumOff val="35000"/>
                  </a:schemeClr>
                </a:solidFill>
                <a:latin typeface="HGS教科書体" panose="02020600000000000000" pitchFamily="18" charset="-128"/>
                <a:ea typeface="HGS教科書体" panose="02020600000000000000" pitchFamily="18" charset="-128"/>
              </a:rPr>
              <a:t>◎現役美大生</a:t>
            </a:r>
            <a:endParaRPr lang="en-US" altLang="ja-JP" dirty="0">
              <a:solidFill>
                <a:schemeClr val="tx1">
                  <a:lumMod val="65000"/>
                  <a:lumOff val="35000"/>
                </a:schemeClr>
              </a:solidFill>
              <a:latin typeface="HGS教科書体" panose="02020600000000000000" pitchFamily="18" charset="-128"/>
              <a:ea typeface="HGS教科書体" panose="02020600000000000000" pitchFamily="18" charset="-128"/>
            </a:endParaRPr>
          </a:p>
        </p:txBody>
      </p:sp>
      <p:sp>
        <p:nvSpPr>
          <p:cNvPr id="49" name="テキスト ボックス 48"/>
          <p:cNvSpPr txBox="1"/>
          <p:nvPr/>
        </p:nvSpPr>
        <p:spPr>
          <a:xfrm>
            <a:off x="7201577" y="4337204"/>
            <a:ext cx="1402532" cy="416781"/>
          </a:xfrm>
          <a:prstGeom prst="rect">
            <a:avLst/>
          </a:prstGeom>
          <a:noFill/>
        </p:spPr>
        <p:txBody>
          <a:bodyPr wrap="square" rtlCol="0">
            <a:spAutoFit/>
          </a:bodyPr>
          <a:lstStyle/>
          <a:p>
            <a:r>
              <a:rPr lang="ja-JP" altLang="en-US" dirty="0">
                <a:solidFill>
                  <a:schemeClr val="tx1">
                    <a:lumMod val="65000"/>
                    <a:lumOff val="35000"/>
                  </a:schemeClr>
                </a:solidFill>
                <a:latin typeface="HGS教科書体" panose="02020600000000000000" pitchFamily="18" charset="-128"/>
                <a:ea typeface="HGS教科書体" panose="02020600000000000000" pitchFamily="18" charset="-128"/>
              </a:rPr>
              <a:t>妹　〇〇（○歳）</a:t>
            </a:r>
            <a:endParaRPr lang="en-US" altLang="ja-JP" dirty="0">
              <a:solidFill>
                <a:schemeClr val="tx1">
                  <a:lumMod val="65000"/>
                  <a:lumOff val="35000"/>
                </a:schemeClr>
              </a:solidFill>
              <a:latin typeface="HGS教科書体" panose="02020600000000000000" pitchFamily="18" charset="-128"/>
              <a:ea typeface="HGS教科書体" panose="02020600000000000000" pitchFamily="18" charset="-128"/>
            </a:endParaRPr>
          </a:p>
          <a:p>
            <a:r>
              <a:rPr lang="ja-JP" altLang="en-US" dirty="0">
                <a:solidFill>
                  <a:schemeClr val="tx1">
                    <a:lumMod val="65000"/>
                    <a:lumOff val="35000"/>
                  </a:schemeClr>
                </a:solidFill>
                <a:latin typeface="HGS教科書体" panose="02020600000000000000" pitchFamily="18" charset="-128"/>
                <a:ea typeface="HGS教科書体" panose="02020600000000000000" pitchFamily="18" charset="-128"/>
              </a:rPr>
              <a:t>◎小学</a:t>
            </a:r>
            <a:r>
              <a:rPr lang="en-US" altLang="ja-JP" dirty="0">
                <a:solidFill>
                  <a:schemeClr val="tx1">
                    <a:lumMod val="65000"/>
                    <a:lumOff val="35000"/>
                  </a:schemeClr>
                </a:solidFill>
                <a:latin typeface="HGS教科書体" panose="02020600000000000000" pitchFamily="18" charset="-128"/>
                <a:ea typeface="HGS教科書体" panose="02020600000000000000" pitchFamily="18" charset="-128"/>
              </a:rPr>
              <a:t>5</a:t>
            </a:r>
            <a:r>
              <a:rPr lang="ja-JP" altLang="en-US" dirty="0">
                <a:solidFill>
                  <a:schemeClr val="tx1">
                    <a:lumMod val="65000"/>
                    <a:lumOff val="35000"/>
                  </a:schemeClr>
                </a:solidFill>
                <a:latin typeface="HGS教科書体" panose="02020600000000000000" pitchFamily="18" charset="-128"/>
                <a:ea typeface="HGS教科書体" panose="02020600000000000000" pitchFamily="18" charset="-128"/>
              </a:rPr>
              <a:t>年生</a:t>
            </a:r>
            <a:endParaRPr lang="en-US" altLang="ja-JP" dirty="0">
              <a:solidFill>
                <a:schemeClr val="tx1">
                  <a:lumMod val="65000"/>
                  <a:lumOff val="35000"/>
                </a:schemeClr>
              </a:solidFill>
              <a:latin typeface="HGS教科書体" panose="02020600000000000000" pitchFamily="18" charset="-128"/>
              <a:ea typeface="HGS教科書体" panose="02020600000000000000" pitchFamily="18" charset="-128"/>
            </a:endParaRPr>
          </a:p>
        </p:txBody>
      </p:sp>
      <p:sp>
        <p:nvSpPr>
          <p:cNvPr id="50" name="テキスト ボックス 49"/>
          <p:cNvSpPr txBox="1"/>
          <p:nvPr/>
        </p:nvSpPr>
        <p:spPr>
          <a:xfrm>
            <a:off x="5222249" y="5144324"/>
            <a:ext cx="1789708" cy="416781"/>
          </a:xfrm>
          <a:prstGeom prst="rect">
            <a:avLst/>
          </a:prstGeom>
          <a:noFill/>
        </p:spPr>
        <p:txBody>
          <a:bodyPr wrap="square" rtlCol="0">
            <a:spAutoFit/>
          </a:bodyPr>
          <a:lstStyle/>
          <a:p>
            <a:r>
              <a:rPr lang="ja-JP" altLang="en-US">
                <a:solidFill>
                  <a:schemeClr val="tx1">
                    <a:lumMod val="65000"/>
                    <a:lumOff val="35000"/>
                  </a:schemeClr>
                </a:solidFill>
                <a:latin typeface="HGS教科書体" panose="02020600000000000000" pitchFamily="18" charset="-128"/>
                <a:ea typeface="HGS教科書体" panose="02020600000000000000" pitchFamily="18" charset="-128"/>
              </a:rPr>
              <a:t>（新郎</a:t>
            </a:r>
            <a:r>
              <a:rPr lang="en-US" altLang="ja-JP" dirty="0">
                <a:solidFill>
                  <a:schemeClr val="tx1">
                    <a:lumMod val="65000"/>
                    <a:lumOff val="35000"/>
                  </a:schemeClr>
                </a:solidFill>
                <a:latin typeface="HGS教科書体" panose="02020600000000000000" pitchFamily="18" charset="-128"/>
                <a:ea typeface="HGS教科書体" panose="02020600000000000000" pitchFamily="18" charset="-128"/>
              </a:rPr>
              <a:t>or</a:t>
            </a:r>
            <a:r>
              <a:rPr lang="ja-JP" altLang="en-US">
                <a:solidFill>
                  <a:schemeClr val="tx1">
                    <a:lumMod val="65000"/>
                    <a:lumOff val="35000"/>
                  </a:schemeClr>
                </a:solidFill>
                <a:latin typeface="HGS教科書体" panose="02020600000000000000" pitchFamily="18" charset="-128"/>
                <a:ea typeface="HGS教科書体" panose="02020600000000000000" pitchFamily="18" charset="-128"/>
              </a:rPr>
              <a:t>新婦のお名前）</a:t>
            </a:r>
            <a:endParaRPr lang="en-US" altLang="ja-JP" dirty="0">
              <a:solidFill>
                <a:schemeClr val="tx1">
                  <a:lumMod val="65000"/>
                  <a:lumOff val="35000"/>
                </a:schemeClr>
              </a:solidFill>
              <a:latin typeface="HGS教科書体" panose="02020600000000000000" pitchFamily="18" charset="-128"/>
              <a:ea typeface="HGS教科書体" panose="02020600000000000000" pitchFamily="18" charset="-128"/>
            </a:endParaRPr>
          </a:p>
          <a:p>
            <a:r>
              <a:rPr lang="ja-JP" altLang="en-US">
                <a:solidFill>
                  <a:schemeClr val="tx1">
                    <a:lumMod val="65000"/>
                    <a:lumOff val="35000"/>
                  </a:schemeClr>
                </a:solidFill>
                <a:latin typeface="HGS教科書体" panose="02020600000000000000" pitchFamily="18" charset="-128"/>
                <a:ea typeface="HGS教科書体" panose="02020600000000000000" pitchFamily="18" charset="-128"/>
              </a:rPr>
              <a:t>プレゼンツの似顔絵です</a:t>
            </a:r>
            <a:endParaRPr lang="en-US" altLang="ja-JP" dirty="0">
              <a:solidFill>
                <a:schemeClr val="tx1">
                  <a:lumMod val="65000"/>
                  <a:lumOff val="35000"/>
                </a:schemeClr>
              </a:solidFill>
              <a:latin typeface="HGS教科書体" panose="02020600000000000000" pitchFamily="18" charset="-128"/>
              <a:ea typeface="HGS教科書体" panose="02020600000000000000" pitchFamily="18" charset="-128"/>
            </a:endParaRPr>
          </a:p>
        </p:txBody>
      </p:sp>
      <p:pic>
        <p:nvPicPr>
          <p:cNvPr id="51" name="図 50"/>
          <p:cNvPicPr>
            <a:picLocks noChangeAspect="1"/>
          </p:cNvPicPr>
          <p:nvPr/>
        </p:nvPicPr>
        <p:blipFill>
          <a:blip r:embed="rId3">
            <a:extLst>
              <a:ext uri="{28A0092B-C50C-407E-A947-70E740481C1C}">
                <a14:useLocalDpi xmlns:a14="http://schemas.microsoft.com/office/drawing/2010/main" val="0"/>
              </a:ext>
            </a:extLst>
          </a:blip>
          <a:srcRect/>
          <a:stretch/>
        </p:blipFill>
        <p:spPr>
          <a:xfrm>
            <a:off x="5607522" y="1458685"/>
            <a:ext cx="920578" cy="920578"/>
          </a:xfrm>
          <a:prstGeom prst="rect">
            <a:avLst/>
          </a:prstGeom>
        </p:spPr>
      </p:pic>
      <p:pic>
        <p:nvPicPr>
          <p:cNvPr id="52" name="図 51"/>
          <p:cNvPicPr>
            <a:picLocks noChangeAspect="1"/>
          </p:cNvPicPr>
          <p:nvPr/>
        </p:nvPicPr>
        <p:blipFill>
          <a:blip r:embed="rId4">
            <a:extLst>
              <a:ext uri="{28A0092B-C50C-407E-A947-70E740481C1C}">
                <a14:useLocalDpi xmlns:a14="http://schemas.microsoft.com/office/drawing/2010/main" val="0"/>
              </a:ext>
            </a:extLst>
          </a:blip>
          <a:srcRect/>
          <a:stretch/>
        </p:blipFill>
        <p:spPr>
          <a:xfrm>
            <a:off x="7321061" y="1458686"/>
            <a:ext cx="920579" cy="920579"/>
          </a:xfrm>
          <a:prstGeom prst="rect">
            <a:avLst/>
          </a:prstGeom>
        </p:spPr>
      </p:pic>
      <p:pic>
        <p:nvPicPr>
          <p:cNvPr id="53" name="図 52"/>
          <p:cNvPicPr>
            <a:picLocks noChangeAspect="1"/>
          </p:cNvPicPr>
          <p:nvPr/>
        </p:nvPicPr>
        <p:blipFill>
          <a:blip r:embed="rId5">
            <a:extLst>
              <a:ext uri="{28A0092B-C50C-407E-A947-70E740481C1C}">
                <a14:useLocalDpi xmlns:a14="http://schemas.microsoft.com/office/drawing/2010/main" val="0"/>
              </a:ext>
            </a:extLst>
          </a:blip>
          <a:srcRect/>
          <a:stretch/>
        </p:blipFill>
        <p:spPr>
          <a:xfrm>
            <a:off x="5608956" y="3458042"/>
            <a:ext cx="919147" cy="919147"/>
          </a:xfrm>
          <a:prstGeom prst="rect">
            <a:avLst/>
          </a:prstGeom>
        </p:spPr>
      </p:pic>
      <p:pic>
        <p:nvPicPr>
          <p:cNvPr id="54" name="図 53"/>
          <p:cNvPicPr>
            <a:picLocks noChangeAspect="1"/>
          </p:cNvPicPr>
          <p:nvPr/>
        </p:nvPicPr>
        <p:blipFill>
          <a:blip r:embed="rId6">
            <a:extLst>
              <a:ext uri="{28A0092B-C50C-407E-A947-70E740481C1C}">
                <a14:useLocalDpi xmlns:a14="http://schemas.microsoft.com/office/drawing/2010/main" val="0"/>
              </a:ext>
            </a:extLst>
          </a:blip>
          <a:srcRect/>
          <a:stretch/>
        </p:blipFill>
        <p:spPr>
          <a:xfrm>
            <a:off x="7321058" y="3458039"/>
            <a:ext cx="920578" cy="920578"/>
          </a:xfrm>
          <a:prstGeom prst="rect">
            <a:avLst/>
          </a:prstGeom>
        </p:spPr>
      </p:pic>
      <p:sp>
        <p:nvSpPr>
          <p:cNvPr id="91" name="正方形/長方形 90"/>
          <p:cNvSpPr/>
          <p:nvPr/>
        </p:nvSpPr>
        <p:spPr>
          <a:xfrm>
            <a:off x="299204" y="301830"/>
            <a:ext cx="4003590" cy="5943600"/>
          </a:xfrm>
          <a:prstGeom prst="rect">
            <a:avLst/>
          </a:prstGeom>
          <a:noFill/>
          <a:ln w="3175">
            <a:solidFill>
              <a:srgbClr val="5C82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92" name="テキスト ボックス 91"/>
          <p:cNvSpPr txBox="1"/>
          <p:nvPr/>
        </p:nvSpPr>
        <p:spPr>
          <a:xfrm>
            <a:off x="1304910" y="601581"/>
            <a:ext cx="1992178" cy="523220"/>
          </a:xfrm>
          <a:prstGeom prst="rect">
            <a:avLst/>
          </a:prstGeom>
          <a:noFill/>
        </p:spPr>
        <p:txBody>
          <a:bodyPr wrap="square" rtlCol="0">
            <a:spAutoFit/>
          </a:bodyPr>
          <a:lstStyle/>
          <a:p>
            <a:pPr algn="ctr"/>
            <a:r>
              <a:rPr lang="en-US" altLang="ja-JP" sz="2800" spc="100" dirty="0">
                <a:solidFill>
                  <a:srgbClr val="5C8271"/>
                </a:solidFill>
                <a:latin typeface="Showtime" panose="00000500000000000000" pitchFamily="50" charset="0"/>
              </a:rPr>
              <a:t>Profile</a:t>
            </a:r>
            <a:endParaRPr lang="ja-JP" altLang="en-US" sz="2800" spc="100" dirty="0">
              <a:solidFill>
                <a:srgbClr val="5C8271"/>
              </a:solidFill>
              <a:latin typeface="Showtime" panose="00000500000000000000" pitchFamily="50" charset="0"/>
            </a:endParaRPr>
          </a:p>
        </p:txBody>
      </p:sp>
      <p:pic>
        <p:nvPicPr>
          <p:cNvPr id="93" name="図 9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7489" y="4713192"/>
            <a:ext cx="1532238" cy="1532238"/>
          </a:xfrm>
          <a:prstGeom prst="rect">
            <a:avLst/>
          </a:prstGeom>
        </p:spPr>
      </p:pic>
      <p:sp>
        <p:nvSpPr>
          <p:cNvPr id="94" name="テキスト ボックス 93"/>
          <p:cNvSpPr txBox="1"/>
          <p:nvPr/>
        </p:nvSpPr>
        <p:spPr>
          <a:xfrm>
            <a:off x="722060" y="2344231"/>
            <a:ext cx="1533804" cy="1227900"/>
          </a:xfrm>
          <a:prstGeom prst="rect">
            <a:avLst/>
          </a:prstGeom>
          <a:noFill/>
        </p:spPr>
        <p:txBody>
          <a:bodyPr wrap="square" rtlCol="0">
            <a:spAutoFit/>
          </a:bodyPr>
          <a:lstStyle/>
          <a:p>
            <a:r>
              <a:rPr lang="ja-JP" altLang="en-US" dirty="0">
                <a:solidFill>
                  <a:schemeClr val="tx1">
                    <a:lumMod val="65000"/>
                    <a:lumOff val="35000"/>
                  </a:schemeClr>
                </a:solidFill>
                <a:latin typeface="HGS教科書体" panose="02020600000000000000" pitchFamily="18" charset="-128"/>
                <a:ea typeface="HGS教科書体" panose="02020600000000000000" pitchFamily="18" charset="-128"/>
              </a:rPr>
              <a:t>父　○○（ ○歳）</a:t>
            </a:r>
            <a:endParaRPr lang="en-US" altLang="ja-JP" dirty="0">
              <a:solidFill>
                <a:schemeClr val="tx1">
                  <a:lumMod val="65000"/>
                  <a:lumOff val="35000"/>
                </a:schemeClr>
              </a:solidFill>
              <a:latin typeface="HGS教科書体" panose="02020600000000000000" pitchFamily="18" charset="-128"/>
              <a:ea typeface="HGS教科書体" panose="02020600000000000000" pitchFamily="18" charset="-128"/>
            </a:endParaRPr>
          </a:p>
          <a:p>
            <a:r>
              <a:rPr lang="ja-JP" altLang="en-US" dirty="0">
                <a:solidFill>
                  <a:schemeClr val="tx1">
                    <a:lumMod val="65000"/>
                    <a:lumOff val="35000"/>
                  </a:schemeClr>
                </a:solidFill>
                <a:latin typeface="HGS教科書体" panose="02020600000000000000" pitchFamily="18" charset="-128"/>
                <a:ea typeface="HGS教科書体" panose="02020600000000000000" pitchFamily="18" charset="-128"/>
              </a:rPr>
              <a:t>血液型　○型</a:t>
            </a:r>
            <a:endParaRPr lang="en-US" altLang="ja-JP" dirty="0">
              <a:solidFill>
                <a:schemeClr val="tx1">
                  <a:lumMod val="65000"/>
                  <a:lumOff val="35000"/>
                </a:schemeClr>
              </a:solidFill>
              <a:latin typeface="HGS教科書体" panose="02020600000000000000" pitchFamily="18" charset="-128"/>
              <a:ea typeface="HGS教科書体" panose="02020600000000000000" pitchFamily="18" charset="-128"/>
            </a:endParaRPr>
          </a:p>
          <a:p>
            <a:r>
              <a:rPr lang="ja-JP" altLang="en-US" dirty="0">
                <a:solidFill>
                  <a:schemeClr val="tx1">
                    <a:lumMod val="65000"/>
                    <a:lumOff val="35000"/>
                  </a:schemeClr>
                </a:solidFill>
                <a:latin typeface="HGS教科書体" panose="02020600000000000000" pitchFamily="18" charset="-128"/>
                <a:ea typeface="HGS教科書体" panose="02020600000000000000" pitchFamily="18" charset="-128"/>
              </a:rPr>
              <a:t>出身地　○○県</a:t>
            </a:r>
            <a:endParaRPr lang="en-US" altLang="ja-JP" dirty="0">
              <a:solidFill>
                <a:schemeClr val="tx1">
                  <a:lumMod val="65000"/>
                  <a:lumOff val="35000"/>
                </a:schemeClr>
              </a:solidFill>
              <a:latin typeface="HGS教科書体" panose="02020600000000000000" pitchFamily="18" charset="-128"/>
              <a:ea typeface="HGS教科書体" panose="02020600000000000000" pitchFamily="18" charset="-128"/>
            </a:endParaRPr>
          </a:p>
          <a:p>
            <a:r>
              <a:rPr lang="ja-JP" altLang="en-US" dirty="0">
                <a:solidFill>
                  <a:schemeClr val="tx1">
                    <a:lumMod val="65000"/>
                    <a:lumOff val="35000"/>
                  </a:schemeClr>
                </a:solidFill>
                <a:latin typeface="HGS教科書体" panose="02020600000000000000" pitchFamily="18" charset="-128"/>
                <a:ea typeface="HGS教科書体" panose="02020600000000000000" pitchFamily="18" charset="-128"/>
              </a:rPr>
              <a:t>趣味　</a:t>
            </a:r>
            <a:r>
              <a:rPr lang="ja-JP" altLang="en-US" sz="1050" dirty="0">
                <a:solidFill>
                  <a:schemeClr val="tx1">
                    <a:lumMod val="65000"/>
                    <a:lumOff val="35000"/>
                  </a:schemeClr>
                </a:solidFill>
                <a:latin typeface="HGS教科書体" panose="02020600000000000000" pitchFamily="18" charset="-128"/>
                <a:ea typeface="HGS教科書体" panose="02020600000000000000" pitchFamily="18" charset="-128"/>
              </a:rPr>
              <a:t>〇〇〇〇</a:t>
            </a:r>
            <a:endParaRPr lang="en-US" altLang="ja-JP" sz="1050" dirty="0">
              <a:solidFill>
                <a:schemeClr val="tx1">
                  <a:lumMod val="65000"/>
                  <a:lumOff val="35000"/>
                </a:schemeClr>
              </a:solidFill>
              <a:latin typeface="HGS教科書体" panose="02020600000000000000" pitchFamily="18" charset="-128"/>
              <a:ea typeface="HGS教科書体" panose="02020600000000000000" pitchFamily="18" charset="-128"/>
            </a:endParaRPr>
          </a:p>
          <a:p>
            <a:r>
              <a:rPr lang="ja-JP" altLang="en-US" dirty="0">
                <a:solidFill>
                  <a:schemeClr val="tx1">
                    <a:lumMod val="65000"/>
                    <a:lumOff val="35000"/>
                  </a:schemeClr>
                </a:solidFill>
                <a:latin typeface="HGS教科書体" panose="02020600000000000000" pitchFamily="18" charset="-128"/>
                <a:ea typeface="HGS教科書体" panose="02020600000000000000" pitchFamily="18" charset="-128"/>
              </a:rPr>
              <a:t>◎孫の写真をみることが日課です</a:t>
            </a:r>
            <a:endParaRPr lang="en-US" altLang="ja-JP" dirty="0">
              <a:solidFill>
                <a:schemeClr val="tx1">
                  <a:lumMod val="65000"/>
                  <a:lumOff val="35000"/>
                </a:schemeClr>
              </a:solidFill>
              <a:latin typeface="HGS教科書体" panose="02020600000000000000" pitchFamily="18" charset="-128"/>
              <a:ea typeface="HGS教科書体" panose="02020600000000000000" pitchFamily="18" charset="-128"/>
            </a:endParaRPr>
          </a:p>
          <a:p>
            <a:endParaRPr lang="en-US" altLang="ja-JP" dirty="0">
              <a:solidFill>
                <a:schemeClr val="tx1">
                  <a:lumMod val="65000"/>
                  <a:lumOff val="35000"/>
                </a:schemeClr>
              </a:solidFill>
              <a:latin typeface="HGS教科書体" panose="02020600000000000000" pitchFamily="18" charset="-128"/>
              <a:ea typeface="HGS教科書体" panose="02020600000000000000" pitchFamily="18" charset="-128"/>
            </a:endParaRPr>
          </a:p>
        </p:txBody>
      </p:sp>
      <p:sp>
        <p:nvSpPr>
          <p:cNvPr id="95" name="テキスト ボックス 94"/>
          <p:cNvSpPr txBox="1"/>
          <p:nvPr/>
        </p:nvSpPr>
        <p:spPr>
          <a:xfrm>
            <a:off x="1701697" y="1074049"/>
            <a:ext cx="1198605" cy="276999"/>
          </a:xfrm>
          <a:prstGeom prst="rect">
            <a:avLst/>
          </a:prstGeom>
          <a:noFill/>
        </p:spPr>
        <p:txBody>
          <a:bodyPr wrap="square" rtlCol="0">
            <a:spAutoFit/>
          </a:bodyPr>
          <a:lstStyle/>
          <a:p>
            <a:pPr algn="ctr"/>
            <a:r>
              <a:rPr lang="ja-JP" altLang="en-US" sz="1200" dirty="0">
                <a:solidFill>
                  <a:schemeClr val="tx1">
                    <a:lumMod val="65000"/>
                    <a:lumOff val="35000"/>
                  </a:schemeClr>
                </a:solidFill>
                <a:latin typeface="HGS教科書体" panose="02020600000000000000" pitchFamily="18" charset="-128"/>
                <a:ea typeface="HGS教科書体" panose="02020600000000000000" pitchFamily="18" charset="-128"/>
              </a:rPr>
              <a:t>〇〇家</a:t>
            </a:r>
          </a:p>
        </p:txBody>
      </p:sp>
      <p:sp>
        <p:nvSpPr>
          <p:cNvPr id="96" name="テキスト ボックス 95"/>
          <p:cNvSpPr txBox="1"/>
          <p:nvPr/>
        </p:nvSpPr>
        <p:spPr>
          <a:xfrm>
            <a:off x="2445484" y="2344231"/>
            <a:ext cx="1402532" cy="1065676"/>
          </a:xfrm>
          <a:prstGeom prst="rect">
            <a:avLst/>
          </a:prstGeom>
          <a:noFill/>
        </p:spPr>
        <p:txBody>
          <a:bodyPr wrap="square" rtlCol="0">
            <a:spAutoFit/>
          </a:bodyPr>
          <a:lstStyle/>
          <a:p>
            <a:r>
              <a:rPr lang="ja-JP" altLang="en-US" dirty="0">
                <a:solidFill>
                  <a:schemeClr val="tx1">
                    <a:lumMod val="65000"/>
                    <a:lumOff val="35000"/>
                  </a:schemeClr>
                </a:solidFill>
                <a:latin typeface="HGS教科書体" panose="02020600000000000000" pitchFamily="18" charset="-128"/>
                <a:ea typeface="HGS教科書体" panose="02020600000000000000" pitchFamily="18" charset="-128"/>
              </a:rPr>
              <a:t>母　○○ （ ○歳）</a:t>
            </a:r>
            <a:endParaRPr lang="en-US" altLang="ja-JP" dirty="0">
              <a:solidFill>
                <a:schemeClr val="tx1">
                  <a:lumMod val="65000"/>
                  <a:lumOff val="35000"/>
                </a:schemeClr>
              </a:solidFill>
              <a:latin typeface="HGS教科書体" panose="02020600000000000000" pitchFamily="18" charset="-128"/>
              <a:ea typeface="HGS教科書体" panose="02020600000000000000" pitchFamily="18" charset="-128"/>
            </a:endParaRPr>
          </a:p>
          <a:p>
            <a:r>
              <a:rPr lang="ja-JP" altLang="en-US" dirty="0">
                <a:solidFill>
                  <a:schemeClr val="tx1">
                    <a:lumMod val="65000"/>
                    <a:lumOff val="35000"/>
                  </a:schemeClr>
                </a:solidFill>
                <a:latin typeface="HGS教科書体" panose="02020600000000000000" pitchFamily="18" charset="-128"/>
                <a:ea typeface="HGS教科書体" panose="02020600000000000000" pitchFamily="18" charset="-128"/>
              </a:rPr>
              <a:t>血液型　○型</a:t>
            </a:r>
            <a:endParaRPr lang="en-US" altLang="ja-JP" dirty="0">
              <a:solidFill>
                <a:schemeClr val="tx1">
                  <a:lumMod val="65000"/>
                  <a:lumOff val="35000"/>
                </a:schemeClr>
              </a:solidFill>
              <a:latin typeface="HGS教科書体" panose="02020600000000000000" pitchFamily="18" charset="-128"/>
              <a:ea typeface="HGS教科書体" panose="02020600000000000000" pitchFamily="18" charset="-128"/>
            </a:endParaRPr>
          </a:p>
          <a:p>
            <a:r>
              <a:rPr lang="ja-JP" altLang="en-US" dirty="0">
                <a:solidFill>
                  <a:schemeClr val="tx1">
                    <a:lumMod val="65000"/>
                    <a:lumOff val="35000"/>
                  </a:schemeClr>
                </a:solidFill>
                <a:latin typeface="HGS教科書体" panose="02020600000000000000" pitchFamily="18" charset="-128"/>
                <a:ea typeface="HGS教科書体" panose="02020600000000000000" pitchFamily="18" charset="-128"/>
              </a:rPr>
              <a:t>出身地　○○県</a:t>
            </a:r>
            <a:endParaRPr lang="en-US" altLang="ja-JP" dirty="0">
              <a:solidFill>
                <a:schemeClr val="tx1">
                  <a:lumMod val="65000"/>
                  <a:lumOff val="35000"/>
                </a:schemeClr>
              </a:solidFill>
              <a:latin typeface="HGS教科書体" panose="02020600000000000000" pitchFamily="18" charset="-128"/>
              <a:ea typeface="HGS教科書体" panose="02020600000000000000" pitchFamily="18" charset="-128"/>
            </a:endParaRPr>
          </a:p>
          <a:p>
            <a:r>
              <a:rPr lang="ja-JP" altLang="en-US" dirty="0">
                <a:solidFill>
                  <a:schemeClr val="tx1">
                    <a:lumMod val="65000"/>
                    <a:lumOff val="35000"/>
                  </a:schemeClr>
                </a:solidFill>
                <a:latin typeface="HGS教科書体" panose="02020600000000000000" pitchFamily="18" charset="-128"/>
                <a:ea typeface="HGS教科書体" panose="02020600000000000000" pitchFamily="18" charset="-128"/>
              </a:rPr>
              <a:t>趣味　〇〇〇〇</a:t>
            </a:r>
            <a:endParaRPr lang="en-US" altLang="ja-JP" dirty="0">
              <a:solidFill>
                <a:schemeClr val="tx1">
                  <a:lumMod val="65000"/>
                  <a:lumOff val="35000"/>
                </a:schemeClr>
              </a:solidFill>
              <a:latin typeface="HGS教科書体" panose="02020600000000000000" pitchFamily="18" charset="-128"/>
              <a:ea typeface="HGS教科書体" panose="02020600000000000000" pitchFamily="18" charset="-128"/>
            </a:endParaRPr>
          </a:p>
          <a:p>
            <a:r>
              <a:rPr lang="ja-JP" altLang="en-US" dirty="0">
                <a:solidFill>
                  <a:schemeClr val="tx1">
                    <a:lumMod val="65000"/>
                    <a:lumOff val="35000"/>
                  </a:schemeClr>
                </a:solidFill>
                <a:latin typeface="HGS教科書体" panose="02020600000000000000" pitchFamily="18" charset="-128"/>
                <a:ea typeface="HGS教科書体" panose="02020600000000000000" pitchFamily="18" charset="-128"/>
              </a:rPr>
              <a:t>◎とにかくにぎやかです</a:t>
            </a:r>
            <a:endParaRPr lang="en-US" altLang="ja-JP" dirty="0">
              <a:solidFill>
                <a:schemeClr val="tx1">
                  <a:lumMod val="65000"/>
                  <a:lumOff val="35000"/>
                </a:schemeClr>
              </a:solidFill>
              <a:latin typeface="HGS教科書体" panose="02020600000000000000" pitchFamily="18" charset="-128"/>
              <a:ea typeface="HGS教科書体" panose="02020600000000000000" pitchFamily="18" charset="-128"/>
            </a:endParaRPr>
          </a:p>
        </p:txBody>
      </p:sp>
      <p:sp>
        <p:nvSpPr>
          <p:cNvPr id="97" name="テキスト ボックス 96"/>
          <p:cNvSpPr txBox="1"/>
          <p:nvPr/>
        </p:nvSpPr>
        <p:spPr>
          <a:xfrm>
            <a:off x="734886" y="4337204"/>
            <a:ext cx="1520978" cy="416781"/>
          </a:xfrm>
          <a:prstGeom prst="rect">
            <a:avLst/>
          </a:prstGeom>
          <a:noFill/>
        </p:spPr>
        <p:txBody>
          <a:bodyPr wrap="square" rtlCol="0">
            <a:spAutoFit/>
          </a:bodyPr>
          <a:lstStyle/>
          <a:p>
            <a:r>
              <a:rPr lang="ja-JP" altLang="en-US" dirty="0">
                <a:solidFill>
                  <a:schemeClr val="tx1">
                    <a:lumMod val="65000"/>
                    <a:lumOff val="35000"/>
                  </a:schemeClr>
                </a:solidFill>
                <a:latin typeface="HGS教科書体" panose="02020600000000000000" pitchFamily="18" charset="-128"/>
                <a:ea typeface="HGS教科書体" panose="02020600000000000000" pitchFamily="18" charset="-128"/>
              </a:rPr>
              <a:t>長女　〇〇（○歳）</a:t>
            </a:r>
            <a:endParaRPr lang="en-US" altLang="ja-JP" dirty="0">
              <a:solidFill>
                <a:schemeClr val="tx1">
                  <a:lumMod val="65000"/>
                  <a:lumOff val="35000"/>
                </a:schemeClr>
              </a:solidFill>
              <a:latin typeface="HGS教科書体" panose="02020600000000000000" pitchFamily="18" charset="-128"/>
              <a:ea typeface="HGS教科書体" panose="02020600000000000000" pitchFamily="18" charset="-128"/>
            </a:endParaRPr>
          </a:p>
          <a:p>
            <a:r>
              <a:rPr lang="ja-JP" altLang="en-US" dirty="0">
                <a:solidFill>
                  <a:schemeClr val="tx1">
                    <a:lumMod val="65000"/>
                    <a:lumOff val="35000"/>
                  </a:schemeClr>
                </a:solidFill>
                <a:latin typeface="HGS教科書体" panose="02020600000000000000" pitchFamily="18" charset="-128"/>
                <a:ea typeface="HGS教科書体" panose="02020600000000000000" pitchFamily="18" charset="-128"/>
              </a:rPr>
              <a:t>◎</a:t>
            </a:r>
            <a:r>
              <a:rPr lang="en-US" altLang="ja-JP" dirty="0">
                <a:solidFill>
                  <a:schemeClr val="tx1">
                    <a:lumMod val="65000"/>
                    <a:lumOff val="35000"/>
                  </a:schemeClr>
                </a:solidFill>
                <a:latin typeface="HGS教科書体" panose="02020600000000000000" pitchFamily="18" charset="-128"/>
                <a:ea typeface="HGS教科書体" panose="02020600000000000000" pitchFamily="18" charset="-128"/>
              </a:rPr>
              <a:t>0</a:t>
            </a:r>
            <a:r>
              <a:rPr lang="ja-JP" altLang="en-US" dirty="0">
                <a:solidFill>
                  <a:schemeClr val="tx1">
                    <a:lumMod val="65000"/>
                    <a:lumOff val="35000"/>
                  </a:schemeClr>
                </a:solidFill>
                <a:latin typeface="HGS教科書体" panose="02020600000000000000" pitchFamily="18" charset="-128"/>
                <a:ea typeface="HGS教科書体" panose="02020600000000000000" pitchFamily="18" charset="-128"/>
              </a:rPr>
              <a:t>歳児育児中</a:t>
            </a:r>
            <a:endParaRPr lang="en-US" altLang="ja-JP" dirty="0">
              <a:solidFill>
                <a:schemeClr val="tx1">
                  <a:lumMod val="65000"/>
                  <a:lumOff val="35000"/>
                </a:schemeClr>
              </a:solidFill>
              <a:latin typeface="HGS教科書体" panose="02020600000000000000" pitchFamily="18" charset="-128"/>
              <a:ea typeface="HGS教科書体" panose="02020600000000000000" pitchFamily="18" charset="-128"/>
            </a:endParaRPr>
          </a:p>
        </p:txBody>
      </p:sp>
      <p:sp>
        <p:nvSpPr>
          <p:cNvPr id="98" name="テキスト ボックス 97"/>
          <p:cNvSpPr txBox="1"/>
          <p:nvPr/>
        </p:nvSpPr>
        <p:spPr>
          <a:xfrm>
            <a:off x="2445484" y="4337204"/>
            <a:ext cx="1402532" cy="579005"/>
          </a:xfrm>
          <a:prstGeom prst="rect">
            <a:avLst/>
          </a:prstGeom>
          <a:noFill/>
        </p:spPr>
        <p:txBody>
          <a:bodyPr wrap="square" rtlCol="0">
            <a:spAutoFit/>
          </a:bodyPr>
          <a:lstStyle/>
          <a:p>
            <a:r>
              <a:rPr lang="ja-JP" altLang="en-US" dirty="0">
                <a:solidFill>
                  <a:schemeClr val="tx1">
                    <a:lumMod val="65000"/>
                    <a:lumOff val="35000"/>
                  </a:schemeClr>
                </a:solidFill>
                <a:latin typeface="HGS教科書体" panose="02020600000000000000" pitchFamily="18" charset="-128"/>
                <a:ea typeface="HGS教科書体" panose="02020600000000000000" pitchFamily="18" charset="-128"/>
              </a:rPr>
              <a:t>次女　○○（○歳）</a:t>
            </a:r>
            <a:endParaRPr lang="en-US" altLang="ja-JP" dirty="0">
              <a:solidFill>
                <a:schemeClr val="tx1">
                  <a:lumMod val="65000"/>
                  <a:lumOff val="35000"/>
                </a:schemeClr>
              </a:solidFill>
              <a:latin typeface="HGS教科書体" panose="02020600000000000000" pitchFamily="18" charset="-128"/>
              <a:ea typeface="HGS教科書体" panose="02020600000000000000" pitchFamily="18" charset="-128"/>
            </a:endParaRPr>
          </a:p>
          <a:p>
            <a:r>
              <a:rPr lang="ja-JP" altLang="en-US" dirty="0">
                <a:solidFill>
                  <a:schemeClr val="tx1">
                    <a:lumMod val="65000"/>
                    <a:lumOff val="35000"/>
                  </a:schemeClr>
                </a:solidFill>
                <a:latin typeface="HGS教科書体" panose="02020600000000000000" pitchFamily="18" charset="-128"/>
                <a:ea typeface="HGS教科書体" panose="02020600000000000000" pitchFamily="18" charset="-128"/>
              </a:rPr>
              <a:t>◎ドバイ在住</a:t>
            </a:r>
            <a:endParaRPr lang="en-US" altLang="ja-JP" dirty="0">
              <a:solidFill>
                <a:schemeClr val="tx1">
                  <a:lumMod val="65000"/>
                  <a:lumOff val="35000"/>
                </a:schemeClr>
              </a:solidFill>
              <a:latin typeface="HGS教科書体" panose="02020600000000000000" pitchFamily="18" charset="-128"/>
              <a:ea typeface="HGS教科書体" panose="02020600000000000000" pitchFamily="18" charset="-128"/>
            </a:endParaRPr>
          </a:p>
          <a:p>
            <a:r>
              <a:rPr lang="ja-JP" altLang="en-US" dirty="0">
                <a:solidFill>
                  <a:schemeClr val="tx1">
                    <a:lumMod val="65000"/>
                    <a:lumOff val="35000"/>
                  </a:schemeClr>
                </a:solidFill>
                <a:latin typeface="HGS教科書体" panose="02020600000000000000" pitchFamily="18" charset="-128"/>
                <a:ea typeface="HGS教科書体" panose="02020600000000000000" pitchFamily="18" charset="-128"/>
              </a:rPr>
              <a:t>　</a:t>
            </a:r>
            <a:r>
              <a:rPr lang="en-US" altLang="ja-JP" dirty="0">
                <a:solidFill>
                  <a:schemeClr val="tx1">
                    <a:lumMod val="65000"/>
                    <a:lumOff val="35000"/>
                  </a:schemeClr>
                </a:solidFill>
                <a:latin typeface="HGS教科書体" panose="02020600000000000000" pitchFamily="18" charset="-128"/>
                <a:ea typeface="HGS教科書体" panose="02020600000000000000" pitchFamily="18" charset="-128"/>
              </a:rPr>
              <a:t>3</a:t>
            </a:r>
            <a:r>
              <a:rPr lang="ja-JP" altLang="en-US" dirty="0">
                <a:solidFill>
                  <a:schemeClr val="tx1">
                    <a:lumMod val="65000"/>
                    <a:lumOff val="35000"/>
                  </a:schemeClr>
                </a:solidFill>
                <a:latin typeface="HGS教科書体" panose="02020600000000000000" pitchFamily="18" charset="-128"/>
                <a:ea typeface="HGS教科書体" panose="02020600000000000000" pitchFamily="18" charset="-128"/>
              </a:rPr>
              <a:t>人娘育児中</a:t>
            </a:r>
            <a:endParaRPr lang="en-US" altLang="ja-JP" dirty="0">
              <a:solidFill>
                <a:schemeClr val="tx1">
                  <a:lumMod val="65000"/>
                  <a:lumOff val="35000"/>
                </a:schemeClr>
              </a:solidFill>
              <a:latin typeface="HGS教科書体" panose="02020600000000000000" pitchFamily="18" charset="-128"/>
              <a:ea typeface="HGS教科書体" panose="02020600000000000000" pitchFamily="18" charset="-128"/>
            </a:endParaRPr>
          </a:p>
        </p:txBody>
      </p:sp>
      <p:sp>
        <p:nvSpPr>
          <p:cNvPr id="99" name="テキスト ボックス 98"/>
          <p:cNvSpPr txBox="1"/>
          <p:nvPr/>
        </p:nvSpPr>
        <p:spPr>
          <a:xfrm>
            <a:off x="2120769" y="5144324"/>
            <a:ext cx="1803868" cy="416781"/>
          </a:xfrm>
          <a:prstGeom prst="rect">
            <a:avLst/>
          </a:prstGeom>
          <a:noFill/>
        </p:spPr>
        <p:txBody>
          <a:bodyPr wrap="square" rtlCol="0">
            <a:spAutoFit/>
          </a:bodyPr>
          <a:lstStyle/>
          <a:p>
            <a:r>
              <a:rPr lang="ja-JP" altLang="en-US">
                <a:solidFill>
                  <a:schemeClr val="tx1">
                    <a:lumMod val="65000"/>
                    <a:lumOff val="35000"/>
                  </a:schemeClr>
                </a:solidFill>
                <a:latin typeface="HGS教科書体" panose="02020600000000000000" pitchFamily="18" charset="-128"/>
                <a:ea typeface="HGS教科書体" panose="02020600000000000000" pitchFamily="18" charset="-128"/>
              </a:rPr>
              <a:t>（新郎</a:t>
            </a:r>
            <a:r>
              <a:rPr lang="en-US" altLang="ja-JP" dirty="0">
                <a:solidFill>
                  <a:schemeClr val="tx1">
                    <a:lumMod val="65000"/>
                    <a:lumOff val="35000"/>
                  </a:schemeClr>
                </a:solidFill>
                <a:latin typeface="HGS教科書体" panose="02020600000000000000" pitchFamily="18" charset="-128"/>
                <a:ea typeface="HGS教科書体" panose="02020600000000000000" pitchFamily="18" charset="-128"/>
              </a:rPr>
              <a:t>or</a:t>
            </a:r>
            <a:r>
              <a:rPr lang="ja-JP" altLang="en-US">
                <a:solidFill>
                  <a:schemeClr val="tx1">
                    <a:lumMod val="65000"/>
                    <a:lumOff val="35000"/>
                  </a:schemeClr>
                </a:solidFill>
                <a:latin typeface="HGS教科書体" panose="02020600000000000000" pitchFamily="18" charset="-128"/>
                <a:ea typeface="HGS教科書体" panose="02020600000000000000" pitchFamily="18" charset="-128"/>
              </a:rPr>
              <a:t>新婦のお名前）</a:t>
            </a:r>
            <a:endParaRPr lang="en-US" altLang="ja-JP" dirty="0">
              <a:solidFill>
                <a:schemeClr val="tx1">
                  <a:lumMod val="65000"/>
                  <a:lumOff val="35000"/>
                </a:schemeClr>
              </a:solidFill>
              <a:latin typeface="HGS教科書体" panose="02020600000000000000" pitchFamily="18" charset="-128"/>
              <a:ea typeface="HGS教科書体" panose="02020600000000000000" pitchFamily="18" charset="-128"/>
            </a:endParaRPr>
          </a:p>
          <a:p>
            <a:r>
              <a:rPr lang="ja-JP" altLang="en-US">
                <a:solidFill>
                  <a:schemeClr val="tx1">
                    <a:lumMod val="65000"/>
                    <a:lumOff val="35000"/>
                  </a:schemeClr>
                </a:solidFill>
                <a:latin typeface="HGS教科書体" panose="02020600000000000000" pitchFamily="18" charset="-128"/>
                <a:ea typeface="HGS教科書体" panose="02020600000000000000" pitchFamily="18" charset="-128"/>
              </a:rPr>
              <a:t>プレゼンツの似顔</a:t>
            </a:r>
            <a:r>
              <a:rPr lang="ja-JP" altLang="en-US" dirty="0">
                <a:solidFill>
                  <a:schemeClr val="tx1">
                    <a:lumMod val="65000"/>
                    <a:lumOff val="35000"/>
                  </a:schemeClr>
                </a:solidFill>
                <a:latin typeface="HGS教科書体" panose="02020600000000000000" pitchFamily="18" charset="-128"/>
                <a:ea typeface="HGS教科書体" panose="02020600000000000000" pitchFamily="18" charset="-128"/>
              </a:rPr>
              <a:t>絵です</a:t>
            </a:r>
            <a:endParaRPr lang="en-US" altLang="ja-JP" dirty="0">
              <a:solidFill>
                <a:schemeClr val="tx1">
                  <a:lumMod val="65000"/>
                  <a:lumOff val="35000"/>
                </a:schemeClr>
              </a:solidFill>
              <a:latin typeface="HGS教科書体" panose="02020600000000000000" pitchFamily="18" charset="-128"/>
              <a:ea typeface="HGS教科書体" panose="02020600000000000000" pitchFamily="18" charset="-128"/>
            </a:endParaRPr>
          </a:p>
        </p:txBody>
      </p:sp>
      <p:pic>
        <p:nvPicPr>
          <p:cNvPr id="100" name="図 99"/>
          <p:cNvPicPr>
            <a:picLocks noChangeAspect="1"/>
          </p:cNvPicPr>
          <p:nvPr/>
        </p:nvPicPr>
        <p:blipFill>
          <a:blip r:embed="rId7">
            <a:extLst>
              <a:ext uri="{28A0092B-C50C-407E-A947-70E740481C1C}">
                <a14:useLocalDpi xmlns:a14="http://schemas.microsoft.com/office/drawing/2010/main" val="0"/>
              </a:ext>
            </a:extLst>
          </a:blip>
          <a:srcRect/>
          <a:stretch/>
        </p:blipFill>
        <p:spPr>
          <a:xfrm>
            <a:off x="855870" y="1458686"/>
            <a:ext cx="920579" cy="920579"/>
          </a:xfrm>
          <a:prstGeom prst="rect">
            <a:avLst/>
          </a:prstGeom>
        </p:spPr>
      </p:pic>
      <p:pic>
        <p:nvPicPr>
          <p:cNvPr id="101" name="図 100"/>
          <p:cNvPicPr>
            <a:picLocks noChangeAspect="1"/>
          </p:cNvPicPr>
          <p:nvPr/>
        </p:nvPicPr>
        <p:blipFill>
          <a:blip r:embed="rId8">
            <a:extLst>
              <a:ext uri="{28A0092B-C50C-407E-A947-70E740481C1C}">
                <a14:useLocalDpi xmlns:a14="http://schemas.microsoft.com/office/drawing/2010/main" val="0"/>
              </a:ext>
            </a:extLst>
          </a:blip>
          <a:srcRect/>
          <a:stretch/>
        </p:blipFill>
        <p:spPr>
          <a:xfrm>
            <a:off x="2562922" y="1454594"/>
            <a:ext cx="924671" cy="924671"/>
          </a:xfrm>
          <a:prstGeom prst="rect">
            <a:avLst/>
          </a:prstGeom>
        </p:spPr>
      </p:pic>
      <p:pic>
        <p:nvPicPr>
          <p:cNvPr id="102" name="図 101"/>
          <p:cNvPicPr>
            <a:picLocks noChangeAspect="1"/>
          </p:cNvPicPr>
          <p:nvPr/>
        </p:nvPicPr>
        <p:blipFill>
          <a:blip r:embed="rId9">
            <a:extLst>
              <a:ext uri="{28A0092B-C50C-407E-A947-70E740481C1C}">
                <a14:useLocalDpi xmlns:a14="http://schemas.microsoft.com/office/drawing/2010/main" val="0"/>
              </a:ext>
            </a:extLst>
          </a:blip>
          <a:srcRect/>
          <a:stretch/>
        </p:blipFill>
        <p:spPr>
          <a:xfrm>
            <a:off x="855870" y="3458042"/>
            <a:ext cx="920579" cy="920579"/>
          </a:xfrm>
          <a:prstGeom prst="rect">
            <a:avLst/>
          </a:prstGeom>
        </p:spPr>
      </p:pic>
      <p:pic>
        <p:nvPicPr>
          <p:cNvPr id="103" name="図 102"/>
          <p:cNvPicPr>
            <a:picLocks noChangeAspect="1"/>
          </p:cNvPicPr>
          <p:nvPr/>
        </p:nvPicPr>
        <p:blipFill>
          <a:blip r:embed="rId10">
            <a:extLst>
              <a:ext uri="{28A0092B-C50C-407E-A947-70E740481C1C}">
                <a14:useLocalDpi xmlns:a14="http://schemas.microsoft.com/office/drawing/2010/main" val="0"/>
              </a:ext>
            </a:extLst>
          </a:blip>
          <a:srcRect/>
          <a:stretch/>
        </p:blipFill>
        <p:spPr>
          <a:xfrm>
            <a:off x="2562922" y="3458042"/>
            <a:ext cx="920579" cy="920579"/>
          </a:xfrm>
          <a:prstGeom prst="rect">
            <a:avLst/>
          </a:prstGeom>
        </p:spPr>
      </p:pic>
      <p:sp>
        <p:nvSpPr>
          <p:cNvPr id="31" name="テキスト ボックス 30"/>
          <p:cNvSpPr txBox="1"/>
          <p:nvPr/>
        </p:nvSpPr>
        <p:spPr>
          <a:xfrm>
            <a:off x="-3308283" y="1077411"/>
            <a:ext cx="2878667" cy="307777"/>
          </a:xfrm>
          <a:prstGeom prst="rect">
            <a:avLst/>
          </a:prstGeom>
          <a:noFill/>
          <a:ln>
            <a:solidFill>
              <a:srgbClr val="5C8271"/>
            </a:solidFill>
          </a:ln>
        </p:spPr>
        <p:txBody>
          <a:bodyPr wrap="square" rtlCol="0">
            <a:spAutoFit/>
          </a:bodyPr>
          <a:lstStyle/>
          <a:p>
            <a:r>
              <a:rPr lang="ja-JP" altLang="en-US" sz="1400" dirty="0"/>
              <a:t>新郎家の苗字を入れてください</a:t>
            </a:r>
            <a:endParaRPr lang="en-US" altLang="ja-JP" sz="1400" dirty="0"/>
          </a:p>
        </p:txBody>
      </p:sp>
      <p:sp>
        <p:nvSpPr>
          <p:cNvPr id="32" name="テキスト ボックス 31"/>
          <p:cNvSpPr txBox="1"/>
          <p:nvPr/>
        </p:nvSpPr>
        <p:spPr>
          <a:xfrm>
            <a:off x="-3308283" y="1655319"/>
            <a:ext cx="2878667" cy="523220"/>
          </a:xfrm>
          <a:prstGeom prst="rect">
            <a:avLst/>
          </a:prstGeom>
          <a:noFill/>
          <a:ln>
            <a:solidFill>
              <a:srgbClr val="5C8271"/>
            </a:solidFill>
          </a:ln>
        </p:spPr>
        <p:txBody>
          <a:bodyPr wrap="square" rtlCol="0">
            <a:spAutoFit/>
          </a:bodyPr>
          <a:lstStyle/>
          <a:p>
            <a:r>
              <a:rPr kumimoji="1" lang="ja-JP" altLang="en-US" sz="1400"/>
              <a:t>似顔絵メーカーなどで似顔絵を作成して入れてください</a:t>
            </a:r>
            <a:endParaRPr kumimoji="1" lang="en-US" altLang="ja-JP" sz="1400" dirty="0"/>
          </a:p>
        </p:txBody>
      </p:sp>
      <p:sp>
        <p:nvSpPr>
          <p:cNvPr id="33" name="テキスト ボックス 32"/>
          <p:cNvSpPr txBox="1"/>
          <p:nvPr/>
        </p:nvSpPr>
        <p:spPr>
          <a:xfrm>
            <a:off x="9685865" y="2383065"/>
            <a:ext cx="2878667" cy="954107"/>
          </a:xfrm>
          <a:prstGeom prst="rect">
            <a:avLst/>
          </a:prstGeom>
          <a:noFill/>
          <a:ln>
            <a:solidFill>
              <a:srgbClr val="5C8271"/>
            </a:solidFill>
          </a:ln>
        </p:spPr>
        <p:txBody>
          <a:bodyPr wrap="square" rtlCol="0">
            <a:spAutoFit/>
          </a:bodyPr>
          <a:lstStyle/>
          <a:p>
            <a:r>
              <a:rPr kumimoji="1" lang="ja-JP" altLang="en-US" sz="1400" dirty="0"/>
              <a:t>名前・年齢</a:t>
            </a:r>
            <a:endParaRPr kumimoji="1" lang="en-US" altLang="ja-JP" sz="1400" dirty="0"/>
          </a:p>
          <a:p>
            <a:r>
              <a:rPr lang="ja-JP" altLang="en-US" sz="1400" dirty="0"/>
              <a:t>後の項目は自由に変えてください</a:t>
            </a:r>
            <a:endParaRPr lang="en-US" altLang="ja-JP" sz="1400" dirty="0"/>
          </a:p>
          <a:p>
            <a:r>
              <a:rPr kumimoji="1" lang="ja-JP" altLang="en-US" sz="1400" dirty="0"/>
              <a:t>一言コメントを入れると盛り上がって◎</a:t>
            </a:r>
          </a:p>
        </p:txBody>
      </p:sp>
      <p:sp>
        <p:nvSpPr>
          <p:cNvPr id="34" name="テキスト ボックス 33"/>
          <p:cNvSpPr txBox="1"/>
          <p:nvPr/>
        </p:nvSpPr>
        <p:spPr>
          <a:xfrm>
            <a:off x="-3308283" y="4337204"/>
            <a:ext cx="2878667" cy="738664"/>
          </a:xfrm>
          <a:prstGeom prst="rect">
            <a:avLst/>
          </a:prstGeom>
          <a:noFill/>
          <a:ln>
            <a:solidFill>
              <a:srgbClr val="5C8271"/>
            </a:solidFill>
          </a:ln>
        </p:spPr>
        <p:txBody>
          <a:bodyPr wrap="square" rtlCol="0">
            <a:spAutoFit/>
          </a:bodyPr>
          <a:lstStyle/>
          <a:p>
            <a:r>
              <a:rPr kumimoji="1" lang="ja-JP" altLang="en-US" sz="1400" dirty="0"/>
              <a:t>ご兄弟がいればぜひ一緒に紹介してください</a:t>
            </a:r>
            <a:endParaRPr kumimoji="1" lang="en-US" altLang="ja-JP" sz="1400" dirty="0"/>
          </a:p>
          <a:p>
            <a:r>
              <a:rPr kumimoji="1" lang="ja-JP" altLang="en-US" sz="1400"/>
              <a:t>多ければ画像ごと削除してください</a:t>
            </a:r>
            <a:endParaRPr kumimoji="1" lang="ja-JP" altLang="en-US" sz="1400" dirty="0"/>
          </a:p>
        </p:txBody>
      </p:sp>
      <p:sp>
        <p:nvSpPr>
          <p:cNvPr id="36" name="テキスト ボックス 35"/>
          <p:cNvSpPr txBox="1"/>
          <p:nvPr/>
        </p:nvSpPr>
        <p:spPr>
          <a:xfrm>
            <a:off x="-3308283" y="5217701"/>
            <a:ext cx="2878667" cy="954107"/>
          </a:xfrm>
          <a:prstGeom prst="rect">
            <a:avLst/>
          </a:prstGeom>
          <a:noFill/>
          <a:ln>
            <a:solidFill>
              <a:srgbClr val="5C8271"/>
            </a:solidFill>
          </a:ln>
        </p:spPr>
        <p:txBody>
          <a:bodyPr wrap="square" rtlCol="0">
            <a:spAutoFit/>
          </a:bodyPr>
          <a:lstStyle/>
          <a:p>
            <a:r>
              <a:rPr lang="ja-JP" altLang="en-US" sz="1400" dirty="0"/>
              <a:t>誰が作った似顔絵か、名前を入れると当日話題になります</a:t>
            </a:r>
            <a:endParaRPr lang="en-US" altLang="ja-JP" sz="1400" dirty="0"/>
          </a:p>
          <a:p>
            <a:r>
              <a:rPr lang="ja-JP" altLang="en-US" sz="1400" dirty="0"/>
              <a:t>他家族についての一言コメントでも！自由に書き換えてください</a:t>
            </a:r>
            <a:endParaRPr lang="en-US" altLang="ja-JP" sz="1400" dirty="0"/>
          </a:p>
        </p:txBody>
      </p:sp>
      <p:sp>
        <p:nvSpPr>
          <p:cNvPr id="37" name="テキスト ボックス 36"/>
          <p:cNvSpPr txBox="1"/>
          <p:nvPr/>
        </p:nvSpPr>
        <p:spPr>
          <a:xfrm>
            <a:off x="9685865" y="1077411"/>
            <a:ext cx="2878667" cy="307777"/>
          </a:xfrm>
          <a:prstGeom prst="rect">
            <a:avLst/>
          </a:prstGeom>
          <a:noFill/>
          <a:ln>
            <a:solidFill>
              <a:srgbClr val="5C8271"/>
            </a:solidFill>
          </a:ln>
        </p:spPr>
        <p:txBody>
          <a:bodyPr wrap="square" rtlCol="0">
            <a:spAutoFit/>
          </a:bodyPr>
          <a:lstStyle/>
          <a:p>
            <a:r>
              <a:rPr lang="ja-JP" altLang="en-US" sz="1400" dirty="0"/>
              <a:t>新婦家の苗字を入れてください</a:t>
            </a:r>
            <a:endParaRPr lang="en-US" altLang="ja-JP" sz="1400" dirty="0"/>
          </a:p>
        </p:txBody>
      </p:sp>
    </p:spTree>
    <p:extLst>
      <p:ext uri="{BB962C8B-B14F-4D97-AF65-F5344CB8AC3E}">
        <p14:creationId xmlns:p14="http://schemas.microsoft.com/office/powerpoint/2010/main" val="966237606"/>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1113</TotalTime>
  <Words>865</Words>
  <Application>Microsoft Macintosh PowerPoint</Application>
  <PresentationFormat>ユーザー設定</PresentationFormat>
  <Paragraphs>194</Paragraphs>
  <Slides>7</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7</vt:i4>
      </vt:variant>
    </vt:vector>
  </HeadingPairs>
  <TitlesOfParts>
    <vt:vector size="15" baseType="lpstr">
      <vt:lpstr>HGS教科書体</vt:lpstr>
      <vt:lpstr>游明朝</vt:lpstr>
      <vt:lpstr>游明朝 Light</vt:lpstr>
      <vt:lpstr>Arial</vt:lpstr>
      <vt:lpstr>Calibri</vt:lpstr>
      <vt:lpstr>Calibri Light</vt:lpstr>
      <vt:lpstr>Showtime</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ERI</dc:creator>
  <cp:lastModifiedBy>大矢 真理子</cp:lastModifiedBy>
  <cp:revision>72</cp:revision>
  <dcterms:created xsi:type="dcterms:W3CDTF">2020-07-12T08:22:25Z</dcterms:created>
  <dcterms:modified xsi:type="dcterms:W3CDTF">2023-02-20T03:25:42Z</dcterms:modified>
</cp:coreProperties>
</file>