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4" r:id="rId2"/>
    <p:sldId id="274" r:id="rId3"/>
    <p:sldId id="277" r:id="rId4"/>
    <p:sldId id="280" r:id="rId5"/>
    <p:sldId id="275" r:id="rId6"/>
    <p:sldId id="278" r:id="rId7"/>
    <p:sldId id="282" r:id="rId8"/>
    <p:sldId id="273" r:id="rId9"/>
    <p:sldId id="279" r:id="rId10"/>
    <p:sldId id="281" r:id="rId11"/>
    <p:sldId id="285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68"/>
  </p:normalViewPr>
  <p:slideViewPr>
    <p:cSldViewPr snapToGrid="0" snapToObjects="1">
      <p:cViewPr varScale="1">
        <p:scale>
          <a:sx n="206" d="100"/>
          <a:sy n="206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5549-447B-3E42-BAF3-E535B783ECB6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E170C-2183-2F48-86AF-7943A4A22A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66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765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64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2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81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0281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57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24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37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57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E170C-2183-2F48-86AF-7943A4A22A7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943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2A5C96-F7B5-B9C1-EE92-F93753382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4C5758-2D4E-EF37-5205-50B72F424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CC0426-2AAB-81A7-D941-E6840BAB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FA81E1-B7B4-5C7F-BCAE-AEAEEC99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D3DFE7-1B50-9399-C600-885B17B1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2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6C8500-2378-7A8B-6511-CCDDC3DD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CE4976-5BEA-BDAD-DFED-68FB816E2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BBFC1C-B7B8-9B4D-FE1E-6B2A9015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AF406-6D6F-FFA9-612A-AFFE03F2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74846B-4746-EEBB-2D6A-49BF9255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65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1291F9-30CD-0F8C-9AFE-260106007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8387691-4CDF-0DF3-6A53-77391F6BA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42B9AF-DE13-EFBE-9DA0-E25C9133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FDA377-9788-2209-7A42-C323DF5E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9A3908-4BFC-E4DA-88E7-37C99DCF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24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245695-C24C-E7CF-0472-8A32AC78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B1DF40-EE71-28F3-CE94-BAE0D9E9D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640B24-6EF7-E35B-6977-5574BD46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CB52C7-D4E7-3506-B3B6-F169661C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12F4D1-CD33-2DC5-1977-DE9B6B0F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03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44FA2A-202F-CDD8-F688-9315746C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32D98D3-A6D3-F108-539C-3363AF23A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4BD7C9-ADC8-95A5-96FF-D1A9D2EE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5C9E8C-EE66-A116-4B81-EB6BCB33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E97F70-19EF-5412-7F79-23307BAC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02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803733-F96E-4F51-5F42-DEDB360C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7B660C-90A7-D4EA-A2C3-35157FFF4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617424-57FE-07CA-CD29-8F2552888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3B069C-1FF5-29C7-FE0E-49D63864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B06843-7F37-FFDB-A630-53FA5FEC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657BA9-824A-1BBD-3C08-60371CAE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28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2B6B10-7ACA-B34E-C010-60623B3D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575B24-7E1F-2B82-F0DF-A812DF243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677F32F-2453-915E-B51C-2A629FF57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A752B4F-B04E-19E2-3DC7-34404378D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C9CA7F4-BC7C-7752-10A9-2D4847F08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A65FF6D-CF1A-2D0D-2F56-F066E49E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087C18B-4B1D-83C3-50B0-60586D6F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D22B6B6-9A3D-9885-5F85-0D5057F5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93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B8255-B2A6-B1CF-18AD-C95C078C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EFFFE7-FEDE-7ACB-4CBF-D6557CB8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DBB3C9-0DD6-4C4B-D6F6-98F1AC98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E29AB4A-036A-9879-1478-D7FC702A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98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7ACA215-2E18-8DC2-BD50-8DC57FE5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A57636-0196-6BEC-D3E6-3C3E31A5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5E877C-1553-BD1F-74F5-5402984A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27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8F39B5-B7CB-8F69-9635-95299F16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4444CC-F71A-9C92-26FB-393EF9B0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D48A0C9-5A2C-3C1D-BEAF-BD829CB0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F6DD66-9902-8DF4-0072-CC9B4E2D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25A776-500D-6C1A-700F-D07DA3CC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D647968-0C46-EDCA-B028-611C431C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01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18CFCC-A3C9-5985-1ACB-27DA962A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562F39B-DBF1-7B93-5FCC-163230785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0893C42-314D-08FA-8BCB-0BD04BCD8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13C66B-B8E0-5EC6-DA1A-22DF496D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945482-DF43-DF93-ABA4-6356671E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846C03-1702-F406-5F7B-3DB1B5E8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75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B440D77-9DD2-7AB0-D2BF-1E2FB823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91582A-3A1F-7D31-10D7-1B81017E2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723299-D89A-3B8E-CAD0-E2CCB1132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7FF1-6213-854E-9AC6-80CF60E425D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85A862A-9A74-B6ED-5767-76E8E834E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00C249-5B52-B916-CB17-96B2162D3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25A94-4CCB-6D42-B383-311D7A2319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FC1FC265-25D9-5788-96A1-3A3AFEF10FCB}"/>
              </a:ext>
            </a:extLst>
          </p:cNvPr>
          <p:cNvGrpSpPr/>
          <p:nvPr/>
        </p:nvGrpSpPr>
        <p:grpSpPr>
          <a:xfrm>
            <a:off x="1514202" y="54392"/>
            <a:ext cx="4258091" cy="1753332"/>
            <a:chOff x="210487" y="861213"/>
            <a:chExt cx="3670300" cy="1511300"/>
          </a:xfrm>
        </p:grpSpPr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0AC7D834-2A20-1FC4-8086-A4EE06CA2480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89" name="図 88" descr="図形, 四角形&#10;&#10;自動的に生成された説明">
                <a:extLst>
                  <a:ext uri="{FF2B5EF4-FFF2-40B4-BE49-F238E27FC236}">
                    <a16:creationId xmlns:a16="http://schemas.microsoft.com/office/drawing/2014/main" id="{53043BAA-D56F-8F7C-4FF1-155EF1498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90" name="グループ化 89">
                <a:extLst>
                  <a:ext uri="{FF2B5EF4-FFF2-40B4-BE49-F238E27FC236}">
                    <a16:creationId xmlns:a16="http://schemas.microsoft.com/office/drawing/2014/main" id="{6F2BF75F-7272-0920-90CD-A31B13E3E5D8}"/>
                  </a:ext>
                </a:extLst>
              </p:cNvPr>
              <p:cNvGrpSpPr/>
              <p:nvPr/>
            </p:nvGrpSpPr>
            <p:grpSpPr>
              <a:xfrm>
                <a:off x="524260" y="678333"/>
                <a:ext cx="3670300" cy="1511299"/>
                <a:chOff x="-125821" y="1106850"/>
                <a:chExt cx="3670300" cy="1511299"/>
              </a:xfrm>
            </p:grpSpPr>
            <p:pic>
              <p:nvPicPr>
                <p:cNvPr id="92" name="図 91">
                  <a:extLst>
                    <a:ext uri="{FF2B5EF4-FFF2-40B4-BE49-F238E27FC236}">
                      <a16:creationId xmlns:a16="http://schemas.microsoft.com/office/drawing/2014/main" id="{1A11AC5F-36CF-CE24-57BF-2CFE81FEB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0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93" name="図 92">
                  <a:extLst>
                    <a:ext uri="{FF2B5EF4-FFF2-40B4-BE49-F238E27FC236}">
                      <a16:creationId xmlns:a16="http://schemas.microsoft.com/office/drawing/2014/main" id="{840FFA27-1228-7D50-6BEE-2866B15C8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68353EB1-5DE2-DBDA-F9B5-44C0232A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1C4C3B20-D10B-CAF3-687C-898B82EE33AC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17B8E398-8870-335F-4FE7-166F24C7D5CC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8F5E13BE-AA03-0FEC-832D-F8C124EC324D}"/>
              </a:ext>
            </a:extLst>
          </p:cNvPr>
          <p:cNvGrpSpPr/>
          <p:nvPr/>
        </p:nvGrpSpPr>
        <p:grpSpPr>
          <a:xfrm>
            <a:off x="1514202" y="1718354"/>
            <a:ext cx="4258091" cy="1753332"/>
            <a:chOff x="210487" y="861213"/>
            <a:chExt cx="3670300" cy="1511300"/>
          </a:xfrm>
        </p:grpSpPr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FC898D0C-2585-4382-36EE-CB08C18B52C1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97" name="図 96" descr="図形, 四角形&#10;&#10;自動的に生成された説明">
                <a:extLst>
                  <a:ext uri="{FF2B5EF4-FFF2-40B4-BE49-F238E27FC236}">
                    <a16:creationId xmlns:a16="http://schemas.microsoft.com/office/drawing/2014/main" id="{0C108330-6C8F-E1BF-0E5B-72F2EFCC3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98" name="グループ化 97">
                <a:extLst>
                  <a:ext uri="{FF2B5EF4-FFF2-40B4-BE49-F238E27FC236}">
                    <a16:creationId xmlns:a16="http://schemas.microsoft.com/office/drawing/2014/main" id="{D41CDC4B-6AED-C689-D7FB-76DB051F4EE6}"/>
                  </a:ext>
                </a:extLst>
              </p:cNvPr>
              <p:cNvGrpSpPr/>
              <p:nvPr/>
            </p:nvGrpSpPr>
            <p:grpSpPr>
              <a:xfrm>
                <a:off x="524260" y="678333"/>
                <a:ext cx="3670300" cy="1511299"/>
                <a:chOff x="-125821" y="1106850"/>
                <a:chExt cx="3670300" cy="1511299"/>
              </a:xfrm>
            </p:grpSpPr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785A07BC-AA80-8898-40DD-C8B2B68A4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0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D9DF8FFE-99F3-18DC-D50F-6E44DD0941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6508F90A-8BD1-790E-D508-18155700B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2E839EAC-D035-62C3-A788-911C2D407560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67448C36-0CC8-7F29-08DA-78E4C842788E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CE59E6D6-F310-0914-3EEE-8BBCF512BDAB}"/>
              </a:ext>
            </a:extLst>
          </p:cNvPr>
          <p:cNvGrpSpPr/>
          <p:nvPr/>
        </p:nvGrpSpPr>
        <p:grpSpPr>
          <a:xfrm>
            <a:off x="1514202" y="3382316"/>
            <a:ext cx="4258091" cy="1753332"/>
            <a:chOff x="210487" y="861213"/>
            <a:chExt cx="3670300" cy="1511300"/>
          </a:xfrm>
        </p:grpSpPr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AC0F41AD-FCB6-120E-4DCF-3B89FE3322B4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106" name="図 105" descr="図形, 四角形&#10;&#10;自動的に生成された説明">
                <a:extLst>
                  <a:ext uri="{FF2B5EF4-FFF2-40B4-BE49-F238E27FC236}">
                    <a16:creationId xmlns:a16="http://schemas.microsoft.com/office/drawing/2014/main" id="{653BC1DE-C255-D4D6-C7CD-88E2149F6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107" name="グループ化 106">
                <a:extLst>
                  <a:ext uri="{FF2B5EF4-FFF2-40B4-BE49-F238E27FC236}">
                    <a16:creationId xmlns:a16="http://schemas.microsoft.com/office/drawing/2014/main" id="{19D1F134-1078-9DD6-A98C-132DA0706008}"/>
                  </a:ext>
                </a:extLst>
              </p:cNvPr>
              <p:cNvGrpSpPr/>
              <p:nvPr/>
            </p:nvGrpSpPr>
            <p:grpSpPr>
              <a:xfrm>
                <a:off x="524260" y="678334"/>
                <a:ext cx="3670300" cy="1511299"/>
                <a:chOff x="-125821" y="1106851"/>
                <a:chExt cx="3670300" cy="1511299"/>
              </a:xfrm>
            </p:grpSpPr>
            <p:pic>
              <p:nvPicPr>
                <p:cNvPr id="108" name="図 107">
                  <a:extLst>
                    <a:ext uri="{FF2B5EF4-FFF2-40B4-BE49-F238E27FC236}">
                      <a16:creationId xmlns:a16="http://schemas.microsoft.com/office/drawing/2014/main" id="{FEC6C5A8-7A21-8222-C2DD-90E63BBE94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1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09" name="図 108">
                  <a:extLst>
                    <a:ext uri="{FF2B5EF4-FFF2-40B4-BE49-F238E27FC236}">
                      <a16:creationId xmlns:a16="http://schemas.microsoft.com/office/drawing/2014/main" id="{AFB8CE69-2179-B961-2711-18D76B3993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8A4F838E-0B47-B0A0-5CF1-78F4819B6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2B55E202-D881-B5BB-B0FA-D22DEE76B5EF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6C376F6B-CA7B-02B6-E759-01426371C209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6B574C49-B785-C500-E975-24E49996809C}"/>
              </a:ext>
            </a:extLst>
          </p:cNvPr>
          <p:cNvGrpSpPr/>
          <p:nvPr/>
        </p:nvGrpSpPr>
        <p:grpSpPr>
          <a:xfrm>
            <a:off x="1514202" y="5045157"/>
            <a:ext cx="4258091" cy="1753332"/>
            <a:chOff x="210487" y="861213"/>
            <a:chExt cx="3670300" cy="1511300"/>
          </a:xfrm>
        </p:grpSpPr>
        <p:grpSp>
          <p:nvGrpSpPr>
            <p:cNvPr id="111" name="グループ化 110">
              <a:extLst>
                <a:ext uri="{FF2B5EF4-FFF2-40B4-BE49-F238E27FC236}">
                  <a16:creationId xmlns:a16="http://schemas.microsoft.com/office/drawing/2014/main" id="{B32F58BD-8DF3-CB88-A6BE-B420489F6D0F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115" name="図 114" descr="図形, 四角形&#10;&#10;自動的に生成された説明">
                <a:extLst>
                  <a:ext uri="{FF2B5EF4-FFF2-40B4-BE49-F238E27FC236}">
                    <a16:creationId xmlns:a16="http://schemas.microsoft.com/office/drawing/2014/main" id="{1BBDD23E-4944-7C43-9740-B46D43345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116" name="グループ化 115">
                <a:extLst>
                  <a:ext uri="{FF2B5EF4-FFF2-40B4-BE49-F238E27FC236}">
                    <a16:creationId xmlns:a16="http://schemas.microsoft.com/office/drawing/2014/main" id="{85BDA75A-3662-4D40-4A1E-49CDE64D8FB3}"/>
                  </a:ext>
                </a:extLst>
              </p:cNvPr>
              <p:cNvGrpSpPr/>
              <p:nvPr/>
            </p:nvGrpSpPr>
            <p:grpSpPr>
              <a:xfrm>
                <a:off x="524260" y="678334"/>
                <a:ext cx="3670300" cy="1511299"/>
                <a:chOff x="-125821" y="1106851"/>
                <a:chExt cx="3670300" cy="1511299"/>
              </a:xfrm>
            </p:grpSpPr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C72456A7-AA1C-6D3E-3424-BD0D5488E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1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18" name="図 117">
                  <a:extLst>
                    <a:ext uri="{FF2B5EF4-FFF2-40B4-BE49-F238E27FC236}">
                      <a16:creationId xmlns:a16="http://schemas.microsoft.com/office/drawing/2014/main" id="{F020D9F8-E302-AC26-4E52-5E0A11129D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5D957DF1-7C50-19FC-3ED8-4EF0D673E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A2F2D9C3-66A4-AFBF-2E95-2673403758CF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E5853AF4-FF4B-4A10-01A8-B009CFAA5A88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1E372D94-53A8-B633-DE91-76A77DE8387C}"/>
              </a:ext>
            </a:extLst>
          </p:cNvPr>
          <p:cNvGrpSpPr/>
          <p:nvPr/>
        </p:nvGrpSpPr>
        <p:grpSpPr>
          <a:xfrm>
            <a:off x="5848602" y="54392"/>
            <a:ext cx="4258091" cy="1753332"/>
            <a:chOff x="210487" y="861213"/>
            <a:chExt cx="3670300" cy="1511300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F7E519AF-3A5A-8246-8BE9-8ACE9F1E44E9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124" name="図 123" descr="図形, 四角形&#10;&#10;自動的に生成された説明">
                <a:extLst>
                  <a:ext uri="{FF2B5EF4-FFF2-40B4-BE49-F238E27FC236}">
                    <a16:creationId xmlns:a16="http://schemas.microsoft.com/office/drawing/2014/main" id="{F64236A6-ADE8-CA9C-5EC6-E58352D0C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125" name="グループ化 124">
                <a:extLst>
                  <a:ext uri="{FF2B5EF4-FFF2-40B4-BE49-F238E27FC236}">
                    <a16:creationId xmlns:a16="http://schemas.microsoft.com/office/drawing/2014/main" id="{87FA318C-E9DD-0EFE-E925-4826DAF36908}"/>
                  </a:ext>
                </a:extLst>
              </p:cNvPr>
              <p:cNvGrpSpPr/>
              <p:nvPr/>
            </p:nvGrpSpPr>
            <p:grpSpPr>
              <a:xfrm>
                <a:off x="524260" y="678333"/>
                <a:ext cx="3670300" cy="1511299"/>
                <a:chOff x="-125821" y="1106850"/>
                <a:chExt cx="3670300" cy="1511299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F65C1AB8-3FC5-4267-8CAD-C15B5C93B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0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365F566B-0E14-DBA0-AFBC-841D7103C8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1" name="図 120">
              <a:extLst>
                <a:ext uri="{FF2B5EF4-FFF2-40B4-BE49-F238E27FC236}">
                  <a16:creationId xmlns:a16="http://schemas.microsoft.com/office/drawing/2014/main" id="{7D7A1404-A86D-2FC1-3102-80D14C1AC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38D39FE6-EE76-93B5-CCAE-DBE7EAB3923D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C00BFD6B-812C-799C-9D08-57CCADC5B4CA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57C0F278-D059-B26A-4401-D39F9C5143F9}"/>
              </a:ext>
            </a:extLst>
          </p:cNvPr>
          <p:cNvGrpSpPr/>
          <p:nvPr/>
        </p:nvGrpSpPr>
        <p:grpSpPr>
          <a:xfrm>
            <a:off x="5848602" y="1718354"/>
            <a:ext cx="4258091" cy="1753332"/>
            <a:chOff x="210487" y="861213"/>
            <a:chExt cx="3670300" cy="1511300"/>
          </a:xfrm>
        </p:grpSpPr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2AE16F6A-0791-C8E8-4247-295971B54602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133" name="図 132" descr="図形, 四角形&#10;&#10;自動的に生成された説明">
                <a:extLst>
                  <a:ext uri="{FF2B5EF4-FFF2-40B4-BE49-F238E27FC236}">
                    <a16:creationId xmlns:a16="http://schemas.microsoft.com/office/drawing/2014/main" id="{BA85BB02-EB0E-C547-5A98-657CE796A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134" name="グループ化 133">
                <a:extLst>
                  <a:ext uri="{FF2B5EF4-FFF2-40B4-BE49-F238E27FC236}">
                    <a16:creationId xmlns:a16="http://schemas.microsoft.com/office/drawing/2014/main" id="{8359E148-4B75-09FC-546D-EE348EDF53CB}"/>
                  </a:ext>
                </a:extLst>
              </p:cNvPr>
              <p:cNvGrpSpPr/>
              <p:nvPr/>
            </p:nvGrpSpPr>
            <p:grpSpPr>
              <a:xfrm>
                <a:off x="524260" y="678333"/>
                <a:ext cx="3670300" cy="1511299"/>
                <a:chOff x="-125821" y="1106850"/>
                <a:chExt cx="3670300" cy="1511299"/>
              </a:xfrm>
            </p:grpSpPr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8CC63A8D-923F-30DB-FAA8-C9C93C673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0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9A33CB62-37EC-B261-B007-12A747839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0" name="図 129">
              <a:extLst>
                <a:ext uri="{FF2B5EF4-FFF2-40B4-BE49-F238E27FC236}">
                  <a16:creationId xmlns:a16="http://schemas.microsoft.com/office/drawing/2014/main" id="{D6D91DDE-EF48-A9EB-6FCF-317C9AC2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79BFF65B-9F21-3098-4D08-C34E0755460D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93F4A0D9-F095-2A8B-E450-48CED74765FD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137" name="グループ化 136">
            <a:extLst>
              <a:ext uri="{FF2B5EF4-FFF2-40B4-BE49-F238E27FC236}">
                <a16:creationId xmlns:a16="http://schemas.microsoft.com/office/drawing/2014/main" id="{E23B80B8-26A8-2CB0-18EB-56E85D350BF2}"/>
              </a:ext>
            </a:extLst>
          </p:cNvPr>
          <p:cNvGrpSpPr/>
          <p:nvPr/>
        </p:nvGrpSpPr>
        <p:grpSpPr>
          <a:xfrm>
            <a:off x="5848602" y="3382316"/>
            <a:ext cx="4258091" cy="1753332"/>
            <a:chOff x="210487" y="861213"/>
            <a:chExt cx="3670300" cy="1511300"/>
          </a:xfrm>
        </p:grpSpPr>
        <p:grpSp>
          <p:nvGrpSpPr>
            <p:cNvPr id="165" name="グループ化 164">
              <a:extLst>
                <a:ext uri="{FF2B5EF4-FFF2-40B4-BE49-F238E27FC236}">
                  <a16:creationId xmlns:a16="http://schemas.microsoft.com/office/drawing/2014/main" id="{C16A3E9A-26D0-4DA2-94C1-E3DAB66C3D54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169" name="図 168" descr="図形, 四角形&#10;&#10;自動的に生成された説明">
                <a:extLst>
                  <a:ext uri="{FF2B5EF4-FFF2-40B4-BE49-F238E27FC236}">
                    <a16:creationId xmlns:a16="http://schemas.microsoft.com/office/drawing/2014/main" id="{5C8A887C-FD38-7FAE-218E-E9DC1D28F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612782AA-1F92-3B34-8629-7A74CE72ECC3}"/>
                  </a:ext>
                </a:extLst>
              </p:cNvPr>
              <p:cNvGrpSpPr/>
              <p:nvPr/>
            </p:nvGrpSpPr>
            <p:grpSpPr>
              <a:xfrm>
                <a:off x="524260" y="678334"/>
                <a:ext cx="3670300" cy="1511299"/>
                <a:chOff x="-125821" y="1106851"/>
                <a:chExt cx="3670300" cy="1511299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7DCF566C-D215-5437-33B2-306FAD918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1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DD7C1F13-4BB6-8520-A837-8644A705C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66" name="図 165">
              <a:extLst>
                <a:ext uri="{FF2B5EF4-FFF2-40B4-BE49-F238E27FC236}">
                  <a16:creationId xmlns:a16="http://schemas.microsoft.com/office/drawing/2014/main" id="{6ECFAA9A-3CD3-4D4B-BCBD-56AFD4852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167" name="テキスト ボックス 166">
              <a:extLst>
                <a:ext uri="{FF2B5EF4-FFF2-40B4-BE49-F238E27FC236}">
                  <a16:creationId xmlns:a16="http://schemas.microsoft.com/office/drawing/2014/main" id="{3FD7157E-151C-3218-C47E-CEB812E22AED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168" name="テキスト ボックス 167">
              <a:extLst>
                <a:ext uri="{FF2B5EF4-FFF2-40B4-BE49-F238E27FC236}">
                  <a16:creationId xmlns:a16="http://schemas.microsoft.com/office/drawing/2014/main" id="{B90BB256-E69E-997F-82B3-EE746F83A66A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CAFA0D90-104B-8070-B636-43E454AB0603}"/>
              </a:ext>
            </a:extLst>
          </p:cNvPr>
          <p:cNvGrpSpPr/>
          <p:nvPr/>
        </p:nvGrpSpPr>
        <p:grpSpPr>
          <a:xfrm>
            <a:off x="5848602" y="5045157"/>
            <a:ext cx="4258091" cy="1753332"/>
            <a:chOff x="210487" y="861213"/>
            <a:chExt cx="3670300" cy="1511300"/>
          </a:xfrm>
        </p:grpSpPr>
        <p:grpSp>
          <p:nvGrpSpPr>
            <p:cNvPr id="174" name="グループ化 173">
              <a:extLst>
                <a:ext uri="{FF2B5EF4-FFF2-40B4-BE49-F238E27FC236}">
                  <a16:creationId xmlns:a16="http://schemas.microsoft.com/office/drawing/2014/main" id="{480DE969-1991-F5F5-EA49-8179E301DFDC}"/>
                </a:ext>
              </a:extLst>
            </p:cNvPr>
            <p:cNvGrpSpPr/>
            <p:nvPr/>
          </p:nvGrpSpPr>
          <p:grpSpPr>
            <a:xfrm>
              <a:off x="210487" y="861213"/>
              <a:ext cx="3670300" cy="1511300"/>
              <a:chOff x="524260" y="678333"/>
              <a:chExt cx="3670300" cy="1511300"/>
            </a:xfrm>
          </p:grpSpPr>
          <p:pic>
            <p:nvPicPr>
              <p:cNvPr id="178" name="図 177" descr="図形, 四角形&#10;&#10;自動的に生成された説明">
                <a:extLst>
                  <a:ext uri="{FF2B5EF4-FFF2-40B4-BE49-F238E27FC236}">
                    <a16:creationId xmlns:a16="http://schemas.microsoft.com/office/drawing/2014/main" id="{EA859FC0-2A11-1E67-A0C3-DFE67D753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60" y="678333"/>
                <a:ext cx="3670300" cy="1511300"/>
              </a:xfrm>
              <a:prstGeom prst="rect">
                <a:avLst/>
              </a:prstGeom>
            </p:spPr>
          </p:pic>
          <p:grpSp>
            <p:nvGrpSpPr>
              <p:cNvPr id="179" name="グループ化 178">
                <a:extLst>
                  <a:ext uri="{FF2B5EF4-FFF2-40B4-BE49-F238E27FC236}">
                    <a16:creationId xmlns:a16="http://schemas.microsoft.com/office/drawing/2014/main" id="{6D228BA6-367F-6FE6-7907-1125DFD30822}"/>
                  </a:ext>
                </a:extLst>
              </p:cNvPr>
              <p:cNvGrpSpPr/>
              <p:nvPr/>
            </p:nvGrpSpPr>
            <p:grpSpPr>
              <a:xfrm>
                <a:off x="524260" y="678334"/>
                <a:ext cx="3670300" cy="1511299"/>
                <a:chOff x="-125821" y="1106851"/>
                <a:chExt cx="3670300" cy="1511299"/>
              </a:xfrm>
            </p:grpSpPr>
            <p:pic>
              <p:nvPicPr>
                <p:cNvPr id="180" name="図 179">
                  <a:extLst>
                    <a:ext uri="{FF2B5EF4-FFF2-40B4-BE49-F238E27FC236}">
                      <a16:creationId xmlns:a16="http://schemas.microsoft.com/office/drawing/2014/main" id="{0840842D-2CFB-0FF3-2B87-4C2EFA298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-125821" y="1106851"/>
                  <a:ext cx="3670300" cy="1511299"/>
                </a:xfrm>
                <a:prstGeom prst="rect">
                  <a:avLst/>
                </a:prstGeom>
              </p:spPr>
            </p:pic>
            <p:pic>
              <p:nvPicPr>
                <p:cNvPr id="181" name="図 180">
                  <a:extLst>
                    <a:ext uri="{FF2B5EF4-FFF2-40B4-BE49-F238E27FC236}">
                      <a16:creationId xmlns:a16="http://schemas.microsoft.com/office/drawing/2014/main" id="{FCC983E9-DF1C-D7DB-E733-D14F4EDF5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1142" y="1754775"/>
                  <a:ext cx="205611" cy="20561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5" name="図 174">
              <a:extLst>
                <a:ext uri="{FF2B5EF4-FFF2-40B4-BE49-F238E27FC236}">
                  <a16:creationId xmlns:a16="http://schemas.microsoft.com/office/drawing/2014/main" id="{CCABD383-DA39-CB99-12BE-96CE9701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637" y="1913143"/>
              <a:ext cx="1574800" cy="279400"/>
            </a:xfrm>
            <a:prstGeom prst="rect">
              <a:avLst/>
            </a:prstGeom>
          </p:spPr>
        </p:pic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2EE6CAAE-BF68-0229-C067-48AE52A6A80F}"/>
                </a:ext>
              </a:extLst>
            </p:cNvPr>
            <p:cNvSpPr txBox="1"/>
            <p:nvPr/>
          </p:nvSpPr>
          <p:spPr>
            <a:xfrm>
              <a:off x="843182" y="1419608"/>
              <a:ext cx="2628369" cy="38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300" b="1" i="1" spc="200" dirty="0">
                  <a:latin typeface="Averia Serif Libre" panose="02000603000000000004" pitchFamily="2" charset="0"/>
                </a:rPr>
                <a:t>Hanayume yumeko</a:t>
              </a:r>
              <a:endParaRPr kumimoji="1" lang="ja-JP" altLang="en-US" sz="2300" b="1" i="1" spc="200">
                <a:latin typeface="Averia Serif Libre" panose="02000603000000000004" pitchFamily="2" charset="0"/>
              </a:endParaRPr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6A3CB52D-F4FD-B083-AFFC-4550D8030A93}"/>
                </a:ext>
              </a:extLst>
            </p:cNvPr>
            <p:cNvSpPr txBox="1"/>
            <p:nvPr/>
          </p:nvSpPr>
          <p:spPr>
            <a:xfrm>
              <a:off x="1747547" y="1263906"/>
              <a:ext cx="819639" cy="18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00" spc="100" dirty="0">
                  <a:latin typeface="Averia Serif Libre" panose="02000603000000000004" pitchFamily="2" charset="0"/>
                </a:rPr>
                <a:t>Nov 22, 2022</a:t>
              </a:r>
              <a:endParaRPr kumimoji="1" lang="ja-JP" altLang="en-US" sz="800" spc="100">
                <a:latin typeface="Averia Serif Libre" panose="0200060300000000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265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0137ADA-7180-1959-97D2-1357579E07AC}"/>
              </a:ext>
            </a:extLst>
          </p:cNvPr>
          <p:cNvGrpSpPr/>
          <p:nvPr/>
        </p:nvGrpSpPr>
        <p:grpSpPr>
          <a:xfrm>
            <a:off x="451480" y="659253"/>
            <a:ext cx="1296581" cy="1915403"/>
            <a:chOff x="1459878" y="659253"/>
            <a:chExt cx="1296581" cy="1915403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D2F4314A-4665-C64D-E0F5-A4FCC6B4E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A0D49095-FC1A-3F23-E94E-CCEF4A4C8B97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B67C1470-3EAC-D3A2-D0F0-BCC5E9DAE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51B5F210-EB7E-5533-031B-899965649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BE343BB-3914-3DD8-D453-311A2E0503B6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F80BE6D-E3EC-5E25-2633-FD384DC777DC}"/>
              </a:ext>
            </a:extLst>
          </p:cNvPr>
          <p:cNvGrpSpPr/>
          <p:nvPr/>
        </p:nvGrpSpPr>
        <p:grpSpPr>
          <a:xfrm>
            <a:off x="1701678" y="659253"/>
            <a:ext cx="1296581" cy="1915403"/>
            <a:chOff x="1459878" y="659253"/>
            <a:chExt cx="1296581" cy="1915403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15806DF-49DC-56B1-3507-53F129CF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37E8A27A-A9AC-0BCF-3948-BE9FFBAC511D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00244CDB-59DA-208B-8CEF-99C760E58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5535D7E9-AA0F-7A70-3E63-6D0DF6CC9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C5B4D2F-AF75-42BA-981C-815CD055D97D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9DEAD96-C896-45EA-408F-648E7D58AD97}"/>
              </a:ext>
            </a:extLst>
          </p:cNvPr>
          <p:cNvGrpSpPr/>
          <p:nvPr/>
        </p:nvGrpSpPr>
        <p:grpSpPr>
          <a:xfrm>
            <a:off x="2951876" y="659253"/>
            <a:ext cx="1296581" cy="1915403"/>
            <a:chOff x="1459878" y="659253"/>
            <a:chExt cx="1296581" cy="1915403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FD0F1F9C-FD19-A2C4-2926-CCFE8EA2D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2B930941-007C-965C-CCA2-CD4D78EDF5AB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2FD82FF3-AE46-C532-9DC2-141D8822A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B08200A8-A489-41C8-57FD-0FEC4BC81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715F6A5F-C798-7AE5-9382-01AFF5F43C78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A3166843-DFD1-9716-9CA2-6A33349C5A69}"/>
              </a:ext>
            </a:extLst>
          </p:cNvPr>
          <p:cNvGrpSpPr/>
          <p:nvPr/>
        </p:nvGrpSpPr>
        <p:grpSpPr>
          <a:xfrm>
            <a:off x="4202074" y="659253"/>
            <a:ext cx="1296581" cy="1915403"/>
            <a:chOff x="1459878" y="659253"/>
            <a:chExt cx="1296581" cy="1915403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E58BABEF-3E30-B120-7302-1A351DB44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4A9DDEE-5F22-8FE7-083F-74B9E589E7BA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0BDEB00E-C188-5677-F660-C4DDBCC8F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511D4DE-F39A-F6A4-64D4-406555611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C6BEB116-B812-87AC-0D79-FA944C5E7E2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92B40FA9-A417-6B3F-2C6C-AD2B567A4C89}"/>
              </a:ext>
            </a:extLst>
          </p:cNvPr>
          <p:cNvGrpSpPr/>
          <p:nvPr/>
        </p:nvGrpSpPr>
        <p:grpSpPr>
          <a:xfrm>
            <a:off x="5452272" y="659253"/>
            <a:ext cx="1296581" cy="1915403"/>
            <a:chOff x="1459878" y="659253"/>
            <a:chExt cx="1296581" cy="1915403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EB0CACEE-2D28-C140-5D79-A3787795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1FAD36BD-0F18-8A18-67DA-A6BC594BA6F0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12A762D7-CDC3-6E1D-8230-B07013D61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05029181-0402-1522-0B66-06EBB589F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3D0B0A64-C672-33DC-3C66-E43CCF2E6A28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200B93C9-18DB-95C9-F75A-4EDDF5D65DB9}"/>
              </a:ext>
            </a:extLst>
          </p:cNvPr>
          <p:cNvGrpSpPr/>
          <p:nvPr/>
        </p:nvGrpSpPr>
        <p:grpSpPr>
          <a:xfrm>
            <a:off x="6702470" y="659253"/>
            <a:ext cx="1296581" cy="1915403"/>
            <a:chOff x="1459878" y="659253"/>
            <a:chExt cx="1296581" cy="1915403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5DBDD4E0-EE43-44B3-F314-539590E5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898780DD-F69F-9365-F941-82342E7F8578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53" name="図 52">
                <a:extLst>
                  <a:ext uri="{FF2B5EF4-FFF2-40B4-BE49-F238E27FC236}">
                    <a16:creationId xmlns:a16="http://schemas.microsoft.com/office/drawing/2014/main" id="{DA6C0AA5-AECB-F7FD-C45B-78C36932C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76E2B751-28EA-4BC2-69C3-DABE2708B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39907E48-1572-AFDD-9C4F-F014C1E681E0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0040E009-0CD7-A4F3-A330-33AB109FDABB}"/>
              </a:ext>
            </a:extLst>
          </p:cNvPr>
          <p:cNvGrpSpPr/>
          <p:nvPr/>
        </p:nvGrpSpPr>
        <p:grpSpPr>
          <a:xfrm>
            <a:off x="7952668" y="659253"/>
            <a:ext cx="1296581" cy="1915403"/>
            <a:chOff x="1459878" y="659253"/>
            <a:chExt cx="1296581" cy="1915403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1DDA8BEA-0FA8-730E-B3A7-AFA17AE09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A09919E4-94CB-7156-79B1-1B7900278459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59" name="図 58">
                <a:extLst>
                  <a:ext uri="{FF2B5EF4-FFF2-40B4-BE49-F238E27FC236}">
                    <a16:creationId xmlns:a16="http://schemas.microsoft.com/office/drawing/2014/main" id="{CC1E6D98-BEB8-29EF-DCF4-92FE61F74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16391353-2156-19E8-461B-DF4C50CB3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E0C85AE0-DC98-EF8C-E298-4F1B18ADC5A9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09B0FB87-FAB2-A764-AAEC-ACF8A4D60492}"/>
              </a:ext>
            </a:extLst>
          </p:cNvPr>
          <p:cNvGrpSpPr/>
          <p:nvPr/>
        </p:nvGrpSpPr>
        <p:grpSpPr>
          <a:xfrm>
            <a:off x="9202866" y="659253"/>
            <a:ext cx="1296581" cy="1915403"/>
            <a:chOff x="1459878" y="659253"/>
            <a:chExt cx="1296581" cy="1915403"/>
          </a:xfrm>
        </p:grpSpPr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A354D0F2-D405-C3D4-BC84-C7491B4C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AC5FE253-DBAD-D28B-6072-D8387BC6AD11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65" name="図 64">
                <a:extLst>
                  <a:ext uri="{FF2B5EF4-FFF2-40B4-BE49-F238E27FC236}">
                    <a16:creationId xmlns:a16="http://schemas.microsoft.com/office/drawing/2014/main" id="{4C70CA63-5BC8-7498-CE07-6EC80D356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66" name="図 65">
                <a:extLst>
                  <a:ext uri="{FF2B5EF4-FFF2-40B4-BE49-F238E27FC236}">
                    <a16:creationId xmlns:a16="http://schemas.microsoft.com/office/drawing/2014/main" id="{10B1FFCF-64E8-5F24-E08F-EDDE34C18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BB73389E-531D-50AB-BAD8-5CD9E8793A10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C12D9FE-2414-A91A-6867-C5081D2CE0DE}"/>
              </a:ext>
            </a:extLst>
          </p:cNvPr>
          <p:cNvGrpSpPr/>
          <p:nvPr/>
        </p:nvGrpSpPr>
        <p:grpSpPr>
          <a:xfrm>
            <a:off x="10453064" y="659253"/>
            <a:ext cx="1296581" cy="1915403"/>
            <a:chOff x="1459878" y="659253"/>
            <a:chExt cx="1296581" cy="1915403"/>
          </a:xfrm>
        </p:grpSpPr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952499FE-B336-5451-B3F0-21317C8E6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AE04A45C-8EC1-8A5B-DA25-F2344C57E6CA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71" name="図 70">
                <a:extLst>
                  <a:ext uri="{FF2B5EF4-FFF2-40B4-BE49-F238E27FC236}">
                    <a16:creationId xmlns:a16="http://schemas.microsoft.com/office/drawing/2014/main" id="{79F65FCC-2E21-D074-EEA7-C35F861B9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72" name="図 71">
                <a:extLst>
                  <a:ext uri="{FF2B5EF4-FFF2-40B4-BE49-F238E27FC236}">
                    <a16:creationId xmlns:a16="http://schemas.microsoft.com/office/drawing/2014/main" id="{5022B485-4604-0DE9-7921-4FAC325D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CA5A8D99-34E2-52DE-28FA-0B1DA95F25E1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6B096FC8-BAB2-0FE4-A50F-7E18104E7D31}"/>
              </a:ext>
            </a:extLst>
          </p:cNvPr>
          <p:cNvGrpSpPr/>
          <p:nvPr/>
        </p:nvGrpSpPr>
        <p:grpSpPr>
          <a:xfrm>
            <a:off x="451480" y="2528273"/>
            <a:ext cx="1296581" cy="1915403"/>
            <a:chOff x="1459878" y="659253"/>
            <a:chExt cx="1296581" cy="1915403"/>
          </a:xfrm>
        </p:grpSpPr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B2D37D44-A032-4112-7A89-BEADF246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4C6EFB2B-CCD2-BDD8-5384-A8A5243CFBF2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60D30469-E3CA-2DB8-728D-9FEBCE6FF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90" name="図 89">
                <a:extLst>
                  <a:ext uri="{FF2B5EF4-FFF2-40B4-BE49-F238E27FC236}">
                    <a16:creationId xmlns:a16="http://schemas.microsoft.com/office/drawing/2014/main" id="{5C32A88F-A110-509C-C0DB-6CFA6C5F1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666BBE70-8739-E542-49BA-217FCA51EC9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350FCE6D-C6FA-0A96-A706-6F8D72CE079A}"/>
              </a:ext>
            </a:extLst>
          </p:cNvPr>
          <p:cNvGrpSpPr/>
          <p:nvPr/>
        </p:nvGrpSpPr>
        <p:grpSpPr>
          <a:xfrm>
            <a:off x="1701678" y="2528273"/>
            <a:ext cx="1296581" cy="1915403"/>
            <a:chOff x="1459878" y="659253"/>
            <a:chExt cx="1296581" cy="1915403"/>
          </a:xfrm>
        </p:grpSpPr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C0AF1987-E2C2-77F8-B0F3-086DF4830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2EEEC781-D652-9975-2070-D239B4E79B2C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95" name="図 94">
                <a:extLst>
                  <a:ext uri="{FF2B5EF4-FFF2-40B4-BE49-F238E27FC236}">
                    <a16:creationId xmlns:a16="http://schemas.microsoft.com/office/drawing/2014/main" id="{BAF2CF1C-F73A-74F2-1B7F-EBBCDE52C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96" name="図 95">
                <a:extLst>
                  <a:ext uri="{FF2B5EF4-FFF2-40B4-BE49-F238E27FC236}">
                    <a16:creationId xmlns:a16="http://schemas.microsoft.com/office/drawing/2014/main" id="{CF4DE2C5-546C-B83B-C88C-6295CC88F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F4A5365B-C5CF-E6DB-E2C6-133D86EA59A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575783AD-1814-8AC5-C3F2-AFA90F9F5E88}"/>
              </a:ext>
            </a:extLst>
          </p:cNvPr>
          <p:cNvGrpSpPr/>
          <p:nvPr/>
        </p:nvGrpSpPr>
        <p:grpSpPr>
          <a:xfrm>
            <a:off x="2951876" y="2528273"/>
            <a:ext cx="1296581" cy="1915403"/>
            <a:chOff x="1459878" y="659253"/>
            <a:chExt cx="1296581" cy="1915403"/>
          </a:xfrm>
        </p:grpSpPr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980C26DB-6307-767E-B3A4-2A065C9AD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37659744-E89B-B54D-2DF8-5310A130620F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01" name="図 100">
                <a:extLst>
                  <a:ext uri="{FF2B5EF4-FFF2-40B4-BE49-F238E27FC236}">
                    <a16:creationId xmlns:a16="http://schemas.microsoft.com/office/drawing/2014/main" id="{6DB0B2D5-89F4-4BA5-A121-6516A927F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02" name="図 101">
                <a:extLst>
                  <a:ext uri="{FF2B5EF4-FFF2-40B4-BE49-F238E27FC236}">
                    <a16:creationId xmlns:a16="http://schemas.microsoft.com/office/drawing/2014/main" id="{32748819-4AB5-C9D4-3A94-14319B130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D507C3DC-F952-6189-080C-6A26BB3DE9BF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129182E3-CBA5-7FFB-B788-E27C131135A8}"/>
              </a:ext>
            </a:extLst>
          </p:cNvPr>
          <p:cNvGrpSpPr/>
          <p:nvPr/>
        </p:nvGrpSpPr>
        <p:grpSpPr>
          <a:xfrm>
            <a:off x="4202074" y="2528273"/>
            <a:ext cx="1296581" cy="1915403"/>
            <a:chOff x="1459878" y="659253"/>
            <a:chExt cx="1296581" cy="1915403"/>
          </a:xfrm>
        </p:grpSpPr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849F9BE7-AC2C-7E73-D01C-A9166178C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8B0C74E9-D349-DEFA-4587-A6063659BC88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07" name="図 106">
                <a:extLst>
                  <a:ext uri="{FF2B5EF4-FFF2-40B4-BE49-F238E27FC236}">
                    <a16:creationId xmlns:a16="http://schemas.microsoft.com/office/drawing/2014/main" id="{253EED57-8A7B-E6AA-2EE7-94E904A0D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08" name="図 107">
                <a:extLst>
                  <a:ext uri="{FF2B5EF4-FFF2-40B4-BE49-F238E27FC236}">
                    <a16:creationId xmlns:a16="http://schemas.microsoft.com/office/drawing/2014/main" id="{484A8998-4C20-CFC6-018B-26EDAA961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07A0A06B-3517-C780-A0C2-86F518C3821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C29F84C3-C1B6-EEEB-86FD-168C464C5A66}"/>
              </a:ext>
            </a:extLst>
          </p:cNvPr>
          <p:cNvGrpSpPr/>
          <p:nvPr/>
        </p:nvGrpSpPr>
        <p:grpSpPr>
          <a:xfrm>
            <a:off x="5452272" y="2528273"/>
            <a:ext cx="1296581" cy="1915403"/>
            <a:chOff x="1459878" y="659253"/>
            <a:chExt cx="1296581" cy="1915403"/>
          </a:xfrm>
        </p:grpSpPr>
        <p:pic>
          <p:nvPicPr>
            <p:cNvPr id="111" name="図 110">
              <a:extLst>
                <a:ext uri="{FF2B5EF4-FFF2-40B4-BE49-F238E27FC236}">
                  <a16:creationId xmlns:a16="http://schemas.microsoft.com/office/drawing/2014/main" id="{68823F5E-D818-8822-7F95-B1DD6304E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12" name="グループ化 111">
              <a:extLst>
                <a:ext uri="{FF2B5EF4-FFF2-40B4-BE49-F238E27FC236}">
                  <a16:creationId xmlns:a16="http://schemas.microsoft.com/office/drawing/2014/main" id="{29AD2BF1-3711-BB33-86BC-DEA186B9B6B4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13" name="図 112">
                <a:extLst>
                  <a:ext uri="{FF2B5EF4-FFF2-40B4-BE49-F238E27FC236}">
                    <a16:creationId xmlns:a16="http://schemas.microsoft.com/office/drawing/2014/main" id="{77C20E9F-56D2-E567-7C3E-397ADB323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14" name="図 113">
                <a:extLst>
                  <a:ext uri="{FF2B5EF4-FFF2-40B4-BE49-F238E27FC236}">
                    <a16:creationId xmlns:a16="http://schemas.microsoft.com/office/drawing/2014/main" id="{22F58E34-E59D-FFBE-0554-26D884BF1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4A8324B7-C3B5-C2A2-F399-C347BB67AE05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45783146-D3A7-36F1-3071-B3FFE512DABC}"/>
              </a:ext>
            </a:extLst>
          </p:cNvPr>
          <p:cNvGrpSpPr/>
          <p:nvPr/>
        </p:nvGrpSpPr>
        <p:grpSpPr>
          <a:xfrm>
            <a:off x="6702470" y="2528273"/>
            <a:ext cx="1296581" cy="1915403"/>
            <a:chOff x="1459878" y="659253"/>
            <a:chExt cx="1296581" cy="1915403"/>
          </a:xfrm>
        </p:grpSpPr>
        <p:pic>
          <p:nvPicPr>
            <p:cNvPr id="117" name="図 116">
              <a:extLst>
                <a:ext uri="{FF2B5EF4-FFF2-40B4-BE49-F238E27FC236}">
                  <a16:creationId xmlns:a16="http://schemas.microsoft.com/office/drawing/2014/main" id="{1DE47B5E-2054-A831-5614-EBB97BBF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18" name="グループ化 117">
              <a:extLst>
                <a:ext uri="{FF2B5EF4-FFF2-40B4-BE49-F238E27FC236}">
                  <a16:creationId xmlns:a16="http://schemas.microsoft.com/office/drawing/2014/main" id="{0CCF8F29-1F97-F96C-C6B2-23F96840DF75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19" name="図 118">
                <a:extLst>
                  <a:ext uri="{FF2B5EF4-FFF2-40B4-BE49-F238E27FC236}">
                    <a16:creationId xmlns:a16="http://schemas.microsoft.com/office/drawing/2014/main" id="{98D0A64D-644E-5150-5BD8-62F61A502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20" name="図 119">
                <a:extLst>
                  <a:ext uri="{FF2B5EF4-FFF2-40B4-BE49-F238E27FC236}">
                    <a16:creationId xmlns:a16="http://schemas.microsoft.com/office/drawing/2014/main" id="{87A1FBE8-1A5E-E05B-F632-C69780717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21" name="テキスト ボックス 120">
                <a:extLst>
                  <a:ext uri="{FF2B5EF4-FFF2-40B4-BE49-F238E27FC236}">
                    <a16:creationId xmlns:a16="http://schemas.microsoft.com/office/drawing/2014/main" id="{ED48B88B-B06F-E608-C3C0-0F7C2B06F121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22" name="グループ化 121">
            <a:extLst>
              <a:ext uri="{FF2B5EF4-FFF2-40B4-BE49-F238E27FC236}">
                <a16:creationId xmlns:a16="http://schemas.microsoft.com/office/drawing/2014/main" id="{B75E585C-C296-B410-B60E-0971EF3C738D}"/>
              </a:ext>
            </a:extLst>
          </p:cNvPr>
          <p:cNvGrpSpPr/>
          <p:nvPr/>
        </p:nvGrpSpPr>
        <p:grpSpPr>
          <a:xfrm>
            <a:off x="7952668" y="2528273"/>
            <a:ext cx="1296581" cy="1915403"/>
            <a:chOff x="1459878" y="659253"/>
            <a:chExt cx="1296581" cy="1915403"/>
          </a:xfrm>
        </p:grpSpPr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9ECDB869-52BF-854E-BAFB-B5ACE80B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24" name="グループ化 123">
              <a:extLst>
                <a:ext uri="{FF2B5EF4-FFF2-40B4-BE49-F238E27FC236}">
                  <a16:creationId xmlns:a16="http://schemas.microsoft.com/office/drawing/2014/main" id="{26DDC0FD-0ABC-F87B-C6BF-0C3C9543FEC2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25" name="図 124">
                <a:extLst>
                  <a:ext uri="{FF2B5EF4-FFF2-40B4-BE49-F238E27FC236}">
                    <a16:creationId xmlns:a16="http://schemas.microsoft.com/office/drawing/2014/main" id="{B63942CA-A0B3-1351-B585-D9EE6DDCF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26" name="図 125">
                <a:extLst>
                  <a:ext uri="{FF2B5EF4-FFF2-40B4-BE49-F238E27FC236}">
                    <a16:creationId xmlns:a16="http://schemas.microsoft.com/office/drawing/2014/main" id="{8DD8BB60-1A3D-BC8A-8D89-E1A300DD3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F1DAFB17-84DB-6B71-9F48-B282DF9B186E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30D57698-2E6D-9808-D49E-244E89470CFC}"/>
              </a:ext>
            </a:extLst>
          </p:cNvPr>
          <p:cNvGrpSpPr/>
          <p:nvPr/>
        </p:nvGrpSpPr>
        <p:grpSpPr>
          <a:xfrm>
            <a:off x="9202866" y="2528273"/>
            <a:ext cx="1296581" cy="1915403"/>
            <a:chOff x="1459878" y="659253"/>
            <a:chExt cx="1296581" cy="1915403"/>
          </a:xfrm>
        </p:grpSpPr>
        <p:pic>
          <p:nvPicPr>
            <p:cNvPr id="129" name="図 128">
              <a:extLst>
                <a:ext uri="{FF2B5EF4-FFF2-40B4-BE49-F238E27FC236}">
                  <a16:creationId xmlns:a16="http://schemas.microsoft.com/office/drawing/2014/main" id="{4F990FD6-1C85-C389-31C9-C1FD875FB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436F55BF-9A55-0BE5-CAD8-7CC606ABA87E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31" name="図 130">
                <a:extLst>
                  <a:ext uri="{FF2B5EF4-FFF2-40B4-BE49-F238E27FC236}">
                    <a16:creationId xmlns:a16="http://schemas.microsoft.com/office/drawing/2014/main" id="{C6129053-1905-47CD-84F5-DD2501422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32" name="図 131">
                <a:extLst>
                  <a:ext uri="{FF2B5EF4-FFF2-40B4-BE49-F238E27FC236}">
                    <a16:creationId xmlns:a16="http://schemas.microsoft.com/office/drawing/2014/main" id="{D87D5DC8-41C4-CF1D-4221-F5D163367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33" name="テキスト ボックス 132">
                <a:extLst>
                  <a:ext uri="{FF2B5EF4-FFF2-40B4-BE49-F238E27FC236}">
                    <a16:creationId xmlns:a16="http://schemas.microsoft.com/office/drawing/2014/main" id="{6B520653-DD42-09C2-785D-1968EE287E70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DCE9321C-FBEF-4F52-1826-0720C0ED5A84}"/>
              </a:ext>
            </a:extLst>
          </p:cNvPr>
          <p:cNvGrpSpPr/>
          <p:nvPr/>
        </p:nvGrpSpPr>
        <p:grpSpPr>
          <a:xfrm>
            <a:off x="10453064" y="2528273"/>
            <a:ext cx="1296581" cy="1915403"/>
            <a:chOff x="1459878" y="659253"/>
            <a:chExt cx="1296581" cy="1915403"/>
          </a:xfrm>
        </p:grpSpPr>
        <p:pic>
          <p:nvPicPr>
            <p:cNvPr id="135" name="図 134">
              <a:extLst>
                <a:ext uri="{FF2B5EF4-FFF2-40B4-BE49-F238E27FC236}">
                  <a16:creationId xmlns:a16="http://schemas.microsoft.com/office/drawing/2014/main" id="{01928A69-4A93-89AD-E7DE-B93E1A77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36" name="グループ化 135">
              <a:extLst>
                <a:ext uri="{FF2B5EF4-FFF2-40B4-BE49-F238E27FC236}">
                  <a16:creationId xmlns:a16="http://schemas.microsoft.com/office/drawing/2014/main" id="{CD54AD9A-CE17-C10F-9463-B2769B1730E6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37" name="図 136">
                <a:extLst>
                  <a:ext uri="{FF2B5EF4-FFF2-40B4-BE49-F238E27FC236}">
                    <a16:creationId xmlns:a16="http://schemas.microsoft.com/office/drawing/2014/main" id="{D5C46362-89E3-1F7E-A733-65B6A49EB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38" name="図 137">
                <a:extLst>
                  <a:ext uri="{FF2B5EF4-FFF2-40B4-BE49-F238E27FC236}">
                    <a16:creationId xmlns:a16="http://schemas.microsoft.com/office/drawing/2014/main" id="{4B034641-EA14-276E-92D1-652AF95EC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7172A6EE-0D02-338F-F0FA-9A7386340F9F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E38D8452-2843-650D-3E84-A879C085742B}"/>
              </a:ext>
            </a:extLst>
          </p:cNvPr>
          <p:cNvGrpSpPr/>
          <p:nvPr/>
        </p:nvGrpSpPr>
        <p:grpSpPr>
          <a:xfrm>
            <a:off x="451480" y="4397293"/>
            <a:ext cx="1296581" cy="1915403"/>
            <a:chOff x="1459878" y="659253"/>
            <a:chExt cx="1296581" cy="1915403"/>
          </a:xfrm>
        </p:grpSpPr>
        <p:pic>
          <p:nvPicPr>
            <p:cNvPr id="141" name="図 140">
              <a:extLst>
                <a:ext uri="{FF2B5EF4-FFF2-40B4-BE49-F238E27FC236}">
                  <a16:creationId xmlns:a16="http://schemas.microsoft.com/office/drawing/2014/main" id="{9D2F7676-19AD-8553-C61E-69CD30603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42" name="グループ化 141">
              <a:extLst>
                <a:ext uri="{FF2B5EF4-FFF2-40B4-BE49-F238E27FC236}">
                  <a16:creationId xmlns:a16="http://schemas.microsoft.com/office/drawing/2014/main" id="{C4E7117A-D4FA-990A-4388-9EC5B9E93228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43" name="図 142">
                <a:extLst>
                  <a:ext uri="{FF2B5EF4-FFF2-40B4-BE49-F238E27FC236}">
                    <a16:creationId xmlns:a16="http://schemas.microsoft.com/office/drawing/2014/main" id="{19AF20FC-F2C4-78A7-A483-886DDB5DA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44" name="図 143">
                <a:extLst>
                  <a:ext uri="{FF2B5EF4-FFF2-40B4-BE49-F238E27FC236}">
                    <a16:creationId xmlns:a16="http://schemas.microsoft.com/office/drawing/2014/main" id="{C6ACC149-5921-CB1D-1005-19B04D3EE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45" name="テキスト ボックス 144">
                <a:extLst>
                  <a:ext uri="{FF2B5EF4-FFF2-40B4-BE49-F238E27FC236}">
                    <a16:creationId xmlns:a16="http://schemas.microsoft.com/office/drawing/2014/main" id="{F5197764-8465-97CC-9455-0545C77FE9A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46" name="グループ化 145">
            <a:extLst>
              <a:ext uri="{FF2B5EF4-FFF2-40B4-BE49-F238E27FC236}">
                <a16:creationId xmlns:a16="http://schemas.microsoft.com/office/drawing/2014/main" id="{DA9481FF-E08A-F8FA-6E69-3DA564F303DC}"/>
              </a:ext>
            </a:extLst>
          </p:cNvPr>
          <p:cNvGrpSpPr/>
          <p:nvPr/>
        </p:nvGrpSpPr>
        <p:grpSpPr>
          <a:xfrm>
            <a:off x="1701678" y="4397293"/>
            <a:ext cx="1296581" cy="1915403"/>
            <a:chOff x="1459878" y="659253"/>
            <a:chExt cx="1296581" cy="1915403"/>
          </a:xfrm>
        </p:grpSpPr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886B907A-D0D8-D64E-27C9-C55473BD7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48" name="グループ化 147">
              <a:extLst>
                <a:ext uri="{FF2B5EF4-FFF2-40B4-BE49-F238E27FC236}">
                  <a16:creationId xmlns:a16="http://schemas.microsoft.com/office/drawing/2014/main" id="{C7BBFF12-D7C0-9D85-DD64-482F04A78F0F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49" name="図 148">
                <a:extLst>
                  <a:ext uri="{FF2B5EF4-FFF2-40B4-BE49-F238E27FC236}">
                    <a16:creationId xmlns:a16="http://schemas.microsoft.com/office/drawing/2014/main" id="{532C812C-355C-9E78-D0F4-660DE6B8F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50" name="図 149">
                <a:extLst>
                  <a:ext uri="{FF2B5EF4-FFF2-40B4-BE49-F238E27FC236}">
                    <a16:creationId xmlns:a16="http://schemas.microsoft.com/office/drawing/2014/main" id="{E6FB7954-1E6E-A7AE-A373-E6D578584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615DE1BB-A746-0F5C-3947-E8295312558D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9ED7D357-C6DE-5133-0803-7EB5E76D9220}"/>
              </a:ext>
            </a:extLst>
          </p:cNvPr>
          <p:cNvGrpSpPr/>
          <p:nvPr/>
        </p:nvGrpSpPr>
        <p:grpSpPr>
          <a:xfrm>
            <a:off x="2951876" y="4397293"/>
            <a:ext cx="1296581" cy="1915403"/>
            <a:chOff x="1459878" y="659253"/>
            <a:chExt cx="1296581" cy="1915403"/>
          </a:xfrm>
        </p:grpSpPr>
        <p:pic>
          <p:nvPicPr>
            <p:cNvPr id="153" name="図 152">
              <a:extLst>
                <a:ext uri="{FF2B5EF4-FFF2-40B4-BE49-F238E27FC236}">
                  <a16:creationId xmlns:a16="http://schemas.microsoft.com/office/drawing/2014/main" id="{6AAE2C4E-831B-5A33-703D-A8C90168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BB8B2DED-A7BE-F445-C2EF-148771C88E4F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55" name="図 154">
                <a:extLst>
                  <a:ext uri="{FF2B5EF4-FFF2-40B4-BE49-F238E27FC236}">
                    <a16:creationId xmlns:a16="http://schemas.microsoft.com/office/drawing/2014/main" id="{6A8AC7F3-C595-DF5A-AB09-A1C4410EE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56" name="図 155">
                <a:extLst>
                  <a:ext uri="{FF2B5EF4-FFF2-40B4-BE49-F238E27FC236}">
                    <a16:creationId xmlns:a16="http://schemas.microsoft.com/office/drawing/2014/main" id="{1CBADD1B-0FE7-60F1-56E3-6EAF2A0FA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57" name="テキスト ボックス 156">
                <a:extLst>
                  <a:ext uri="{FF2B5EF4-FFF2-40B4-BE49-F238E27FC236}">
                    <a16:creationId xmlns:a16="http://schemas.microsoft.com/office/drawing/2014/main" id="{EF84934D-251D-9606-1EE0-02E0AF831C6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DC2055E3-D73A-33C6-91D2-CC0B9FBB7DD8}"/>
              </a:ext>
            </a:extLst>
          </p:cNvPr>
          <p:cNvGrpSpPr/>
          <p:nvPr/>
        </p:nvGrpSpPr>
        <p:grpSpPr>
          <a:xfrm>
            <a:off x="4202074" y="4397293"/>
            <a:ext cx="1296581" cy="1915403"/>
            <a:chOff x="1459878" y="659253"/>
            <a:chExt cx="1296581" cy="1915403"/>
          </a:xfrm>
        </p:grpSpPr>
        <p:pic>
          <p:nvPicPr>
            <p:cNvPr id="159" name="図 158">
              <a:extLst>
                <a:ext uri="{FF2B5EF4-FFF2-40B4-BE49-F238E27FC236}">
                  <a16:creationId xmlns:a16="http://schemas.microsoft.com/office/drawing/2014/main" id="{364038FA-120F-A6D8-0966-794D3C3A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3E5DA22E-67FA-F014-5946-1D599DD1D953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61" name="図 160">
                <a:extLst>
                  <a:ext uri="{FF2B5EF4-FFF2-40B4-BE49-F238E27FC236}">
                    <a16:creationId xmlns:a16="http://schemas.microsoft.com/office/drawing/2014/main" id="{31818776-EAFE-CBEF-C072-029ECFE4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62" name="図 161">
                <a:extLst>
                  <a:ext uri="{FF2B5EF4-FFF2-40B4-BE49-F238E27FC236}">
                    <a16:creationId xmlns:a16="http://schemas.microsoft.com/office/drawing/2014/main" id="{00A4F4F8-2AF6-7CA3-E0FE-9E087B769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F0F0394C-191D-328C-CD2D-B905ACF22A0D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64" name="グループ化 163">
            <a:extLst>
              <a:ext uri="{FF2B5EF4-FFF2-40B4-BE49-F238E27FC236}">
                <a16:creationId xmlns:a16="http://schemas.microsoft.com/office/drawing/2014/main" id="{7AA32895-63FF-5F84-764A-F98459FC74BB}"/>
              </a:ext>
            </a:extLst>
          </p:cNvPr>
          <p:cNvGrpSpPr/>
          <p:nvPr/>
        </p:nvGrpSpPr>
        <p:grpSpPr>
          <a:xfrm>
            <a:off x="5452272" y="4397293"/>
            <a:ext cx="1296581" cy="1915403"/>
            <a:chOff x="1459878" y="659253"/>
            <a:chExt cx="1296581" cy="1915403"/>
          </a:xfrm>
        </p:grpSpPr>
        <p:pic>
          <p:nvPicPr>
            <p:cNvPr id="165" name="図 164">
              <a:extLst>
                <a:ext uri="{FF2B5EF4-FFF2-40B4-BE49-F238E27FC236}">
                  <a16:creationId xmlns:a16="http://schemas.microsoft.com/office/drawing/2014/main" id="{EB7573D5-6426-5DA7-FA00-02C7C166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BE4E04B1-DBCD-E153-D749-EAC64224F091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67" name="図 166">
                <a:extLst>
                  <a:ext uri="{FF2B5EF4-FFF2-40B4-BE49-F238E27FC236}">
                    <a16:creationId xmlns:a16="http://schemas.microsoft.com/office/drawing/2014/main" id="{9C0A9277-9152-2B7A-3FC4-D3366F029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68" name="図 167">
                <a:extLst>
                  <a:ext uri="{FF2B5EF4-FFF2-40B4-BE49-F238E27FC236}">
                    <a16:creationId xmlns:a16="http://schemas.microsoft.com/office/drawing/2014/main" id="{E2E1574C-C17E-EB56-CCA2-035F95B6B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69" name="テキスト ボックス 168">
                <a:extLst>
                  <a:ext uri="{FF2B5EF4-FFF2-40B4-BE49-F238E27FC236}">
                    <a16:creationId xmlns:a16="http://schemas.microsoft.com/office/drawing/2014/main" id="{7675C5E8-4474-0707-85AD-AC11D4D7D02E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70" name="グループ化 169">
            <a:extLst>
              <a:ext uri="{FF2B5EF4-FFF2-40B4-BE49-F238E27FC236}">
                <a16:creationId xmlns:a16="http://schemas.microsoft.com/office/drawing/2014/main" id="{59C461E4-E51F-AFBC-3549-0BEFBD6386CD}"/>
              </a:ext>
            </a:extLst>
          </p:cNvPr>
          <p:cNvGrpSpPr/>
          <p:nvPr/>
        </p:nvGrpSpPr>
        <p:grpSpPr>
          <a:xfrm>
            <a:off x="6702470" y="4397293"/>
            <a:ext cx="1296581" cy="1915403"/>
            <a:chOff x="1459878" y="659253"/>
            <a:chExt cx="1296581" cy="1915403"/>
          </a:xfrm>
        </p:grpSpPr>
        <p:pic>
          <p:nvPicPr>
            <p:cNvPr id="171" name="図 170">
              <a:extLst>
                <a:ext uri="{FF2B5EF4-FFF2-40B4-BE49-F238E27FC236}">
                  <a16:creationId xmlns:a16="http://schemas.microsoft.com/office/drawing/2014/main" id="{4BB2DDD0-E5A8-D179-25C8-33B2607A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72" name="グループ化 171">
              <a:extLst>
                <a:ext uri="{FF2B5EF4-FFF2-40B4-BE49-F238E27FC236}">
                  <a16:creationId xmlns:a16="http://schemas.microsoft.com/office/drawing/2014/main" id="{6EC4F582-14EC-805D-3963-01291FBDE0AC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73" name="図 172">
                <a:extLst>
                  <a:ext uri="{FF2B5EF4-FFF2-40B4-BE49-F238E27FC236}">
                    <a16:creationId xmlns:a16="http://schemas.microsoft.com/office/drawing/2014/main" id="{259610DD-5830-7ED9-4721-52476FFC1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74" name="図 173">
                <a:extLst>
                  <a:ext uri="{FF2B5EF4-FFF2-40B4-BE49-F238E27FC236}">
                    <a16:creationId xmlns:a16="http://schemas.microsoft.com/office/drawing/2014/main" id="{DFA123E6-3769-7AD5-736B-3C2C6EC65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E04772F7-2B72-7432-3474-3E0764ED0157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76" name="グループ化 175">
            <a:extLst>
              <a:ext uri="{FF2B5EF4-FFF2-40B4-BE49-F238E27FC236}">
                <a16:creationId xmlns:a16="http://schemas.microsoft.com/office/drawing/2014/main" id="{B9C8BE1D-CD62-746E-2FFC-64B9AAD67090}"/>
              </a:ext>
            </a:extLst>
          </p:cNvPr>
          <p:cNvGrpSpPr/>
          <p:nvPr/>
        </p:nvGrpSpPr>
        <p:grpSpPr>
          <a:xfrm>
            <a:off x="7952668" y="4397293"/>
            <a:ext cx="1296581" cy="1915403"/>
            <a:chOff x="1459878" y="659253"/>
            <a:chExt cx="1296581" cy="1915403"/>
          </a:xfrm>
        </p:grpSpPr>
        <p:pic>
          <p:nvPicPr>
            <p:cNvPr id="177" name="図 176">
              <a:extLst>
                <a:ext uri="{FF2B5EF4-FFF2-40B4-BE49-F238E27FC236}">
                  <a16:creationId xmlns:a16="http://schemas.microsoft.com/office/drawing/2014/main" id="{927A01D3-2A50-545B-0B3E-B791149D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78" name="グループ化 177">
              <a:extLst>
                <a:ext uri="{FF2B5EF4-FFF2-40B4-BE49-F238E27FC236}">
                  <a16:creationId xmlns:a16="http://schemas.microsoft.com/office/drawing/2014/main" id="{367B6DBA-BC87-D963-5ACF-05B85D409863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79" name="図 178">
                <a:extLst>
                  <a:ext uri="{FF2B5EF4-FFF2-40B4-BE49-F238E27FC236}">
                    <a16:creationId xmlns:a16="http://schemas.microsoft.com/office/drawing/2014/main" id="{213B86CE-C837-A4E5-AB14-8E6234B06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80" name="図 179">
                <a:extLst>
                  <a:ext uri="{FF2B5EF4-FFF2-40B4-BE49-F238E27FC236}">
                    <a16:creationId xmlns:a16="http://schemas.microsoft.com/office/drawing/2014/main" id="{E9E11DA8-3FAB-3E16-EF9C-1FB056331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81" name="テキスト ボックス 180">
                <a:extLst>
                  <a:ext uri="{FF2B5EF4-FFF2-40B4-BE49-F238E27FC236}">
                    <a16:creationId xmlns:a16="http://schemas.microsoft.com/office/drawing/2014/main" id="{AC495E7E-7F32-80ED-FADE-9F76C75DDC21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402390C8-B862-D0D3-1670-13D05CC0AADF}"/>
              </a:ext>
            </a:extLst>
          </p:cNvPr>
          <p:cNvGrpSpPr/>
          <p:nvPr/>
        </p:nvGrpSpPr>
        <p:grpSpPr>
          <a:xfrm>
            <a:off x="9202866" y="4397293"/>
            <a:ext cx="1296581" cy="1915403"/>
            <a:chOff x="1459878" y="659253"/>
            <a:chExt cx="1296581" cy="1915403"/>
          </a:xfrm>
        </p:grpSpPr>
        <p:pic>
          <p:nvPicPr>
            <p:cNvPr id="183" name="図 182">
              <a:extLst>
                <a:ext uri="{FF2B5EF4-FFF2-40B4-BE49-F238E27FC236}">
                  <a16:creationId xmlns:a16="http://schemas.microsoft.com/office/drawing/2014/main" id="{4DD65E4F-28D9-F62A-A89B-190F3B104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84" name="グループ化 183">
              <a:extLst>
                <a:ext uri="{FF2B5EF4-FFF2-40B4-BE49-F238E27FC236}">
                  <a16:creationId xmlns:a16="http://schemas.microsoft.com/office/drawing/2014/main" id="{AEE03154-179B-65BF-7CFF-94F75B4B31AD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A3C0D56B-FD5C-7F9A-C731-BF33B5137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650EC45E-A17D-7E9E-2D53-43C692420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87" name="テキスト ボックス 186">
                <a:extLst>
                  <a:ext uri="{FF2B5EF4-FFF2-40B4-BE49-F238E27FC236}">
                    <a16:creationId xmlns:a16="http://schemas.microsoft.com/office/drawing/2014/main" id="{D6B77708-F887-511F-66CB-637A2FA2220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88" name="グループ化 187">
            <a:extLst>
              <a:ext uri="{FF2B5EF4-FFF2-40B4-BE49-F238E27FC236}">
                <a16:creationId xmlns:a16="http://schemas.microsoft.com/office/drawing/2014/main" id="{4963446B-1D4B-6FBB-04CB-DEFDDD53DBAD}"/>
              </a:ext>
            </a:extLst>
          </p:cNvPr>
          <p:cNvGrpSpPr/>
          <p:nvPr/>
        </p:nvGrpSpPr>
        <p:grpSpPr>
          <a:xfrm>
            <a:off x="10453064" y="4397293"/>
            <a:ext cx="1296581" cy="1915403"/>
            <a:chOff x="1459878" y="659253"/>
            <a:chExt cx="1296581" cy="1915403"/>
          </a:xfrm>
        </p:grpSpPr>
        <p:pic>
          <p:nvPicPr>
            <p:cNvPr id="189" name="図 188">
              <a:extLst>
                <a:ext uri="{FF2B5EF4-FFF2-40B4-BE49-F238E27FC236}">
                  <a16:creationId xmlns:a16="http://schemas.microsoft.com/office/drawing/2014/main" id="{714ADA1A-0D2D-23E6-876D-FBF06447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59878" y="659253"/>
              <a:ext cx="1296580" cy="1915402"/>
            </a:xfrm>
            <a:prstGeom prst="rect">
              <a:avLst/>
            </a:prstGeom>
          </p:spPr>
        </p:pic>
        <p:grpSp>
          <p:nvGrpSpPr>
            <p:cNvPr id="190" name="グループ化 189">
              <a:extLst>
                <a:ext uri="{FF2B5EF4-FFF2-40B4-BE49-F238E27FC236}">
                  <a16:creationId xmlns:a16="http://schemas.microsoft.com/office/drawing/2014/main" id="{2C6E1DD1-2423-B1B1-77FA-892054DBAC30}"/>
                </a:ext>
              </a:extLst>
            </p:cNvPr>
            <p:cNvGrpSpPr/>
            <p:nvPr/>
          </p:nvGrpSpPr>
          <p:grpSpPr>
            <a:xfrm>
              <a:off x="1459878" y="659253"/>
              <a:ext cx="1296581" cy="1915403"/>
              <a:chOff x="2441847" y="587588"/>
              <a:chExt cx="1296581" cy="1915403"/>
            </a:xfrm>
          </p:grpSpPr>
          <p:pic>
            <p:nvPicPr>
              <p:cNvPr id="191" name="図 190">
                <a:extLst>
                  <a:ext uri="{FF2B5EF4-FFF2-40B4-BE49-F238E27FC236}">
                    <a16:creationId xmlns:a16="http://schemas.microsoft.com/office/drawing/2014/main" id="{3B1680BC-EFB2-93C3-C090-97EF6966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92" name="図 191">
                <a:extLst>
                  <a:ext uri="{FF2B5EF4-FFF2-40B4-BE49-F238E27FC236}">
                    <a16:creationId xmlns:a16="http://schemas.microsoft.com/office/drawing/2014/main" id="{C8C0AEE0-0EF9-8D87-40AF-674554E15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93" name="テキスト ボックス 192">
                <a:extLst>
                  <a:ext uri="{FF2B5EF4-FFF2-40B4-BE49-F238E27FC236}">
                    <a16:creationId xmlns:a16="http://schemas.microsoft.com/office/drawing/2014/main" id="{F92A77A4-69F8-33A4-A7DA-BEA67EDB9BCF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365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図 84">
            <a:extLst>
              <a:ext uri="{FF2B5EF4-FFF2-40B4-BE49-F238E27FC236}">
                <a16:creationId xmlns:a16="http://schemas.microsoft.com/office/drawing/2014/main" id="{146F37B5-D3EC-F2C4-0AED-DAD9DBEB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34" b="20134"/>
          <a:stretch/>
        </p:blipFill>
        <p:spPr>
          <a:xfrm>
            <a:off x="1555430" y="103018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200" name="円/楕円 199">
            <a:extLst>
              <a:ext uri="{FF2B5EF4-FFF2-40B4-BE49-F238E27FC236}">
                <a16:creationId xmlns:a16="http://schemas.microsoft.com/office/drawing/2014/main" id="{B7891EE5-98F0-E6CA-1450-863B34D59942}"/>
              </a:ext>
            </a:extLst>
          </p:cNvPr>
          <p:cNvSpPr/>
          <p:nvPr/>
        </p:nvSpPr>
        <p:spPr>
          <a:xfrm>
            <a:off x="1777024" y="872435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214" name="図 213">
            <a:extLst>
              <a:ext uri="{FF2B5EF4-FFF2-40B4-BE49-F238E27FC236}">
                <a16:creationId xmlns:a16="http://schemas.microsoft.com/office/drawing/2014/main" id="{B4463B18-E427-408E-298A-064C2F80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34" b="20134"/>
          <a:stretch/>
        </p:blipFill>
        <p:spPr>
          <a:xfrm>
            <a:off x="1555430" y="5083227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215" name="円/楕円 214">
            <a:extLst>
              <a:ext uri="{FF2B5EF4-FFF2-40B4-BE49-F238E27FC236}">
                <a16:creationId xmlns:a16="http://schemas.microsoft.com/office/drawing/2014/main" id="{C90C4FE1-E458-C0DF-0E80-26569A7A7214}"/>
              </a:ext>
            </a:extLst>
          </p:cNvPr>
          <p:cNvSpPr/>
          <p:nvPr/>
        </p:nvSpPr>
        <p:spPr>
          <a:xfrm>
            <a:off x="1777024" y="5852644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217" name="図 216">
            <a:extLst>
              <a:ext uri="{FF2B5EF4-FFF2-40B4-BE49-F238E27FC236}">
                <a16:creationId xmlns:a16="http://schemas.microsoft.com/office/drawing/2014/main" id="{FE50F8E7-E701-9434-50E5-9B52B7CE7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00" b="30810"/>
          <a:stretch/>
        </p:blipFill>
        <p:spPr>
          <a:xfrm>
            <a:off x="1555430" y="3422379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218" name="円/楕円 217">
            <a:extLst>
              <a:ext uri="{FF2B5EF4-FFF2-40B4-BE49-F238E27FC236}">
                <a16:creationId xmlns:a16="http://schemas.microsoft.com/office/drawing/2014/main" id="{D126C035-7466-A627-211A-1077F4A3B345}"/>
              </a:ext>
            </a:extLst>
          </p:cNvPr>
          <p:cNvSpPr/>
          <p:nvPr/>
        </p:nvSpPr>
        <p:spPr>
          <a:xfrm>
            <a:off x="1777024" y="4191796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220" name="図 219">
            <a:extLst>
              <a:ext uri="{FF2B5EF4-FFF2-40B4-BE49-F238E27FC236}">
                <a16:creationId xmlns:a16="http://schemas.microsoft.com/office/drawing/2014/main" id="{9B47A118-68C9-6D81-3BA8-6BDCC7591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5" t="24367" r="7574" b="23868"/>
          <a:stretch/>
        </p:blipFill>
        <p:spPr>
          <a:xfrm>
            <a:off x="1555430" y="1762698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221" name="円/楕円 220">
            <a:extLst>
              <a:ext uri="{FF2B5EF4-FFF2-40B4-BE49-F238E27FC236}">
                <a16:creationId xmlns:a16="http://schemas.microsoft.com/office/drawing/2014/main" id="{9EE18C4C-5053-920F-B9B3-9EA79274973E}"/>
              </a:ext>
            </a:extLst>
          </p:cNvPr>
          <p:cNvSpPr/>
          <p:nvPr/>
        </p:nvSpPr>
        <p:spPr>
          <a:xfrm>
            <a:off x="1777024" y="2532115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A660724-DE71-6BD3-678F-B64C7ADB41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34" b="20134"/>
          <a:stretch/>
        </p:blipFill>
        <p:spPr>
          <a:xfrm>
            <a:off x="5886474" y="103018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3" name="円/楕円 2">
            <a:extLst>
              <a:ext uri="{FF2B5EF4-FFF2-40B4-BE49-F238E27FC236}">
                <a16:creationId xmlns:a16="http://schemas.microsoft.com/office/drawing/2014/main" id="{796BE9D7-C7FF-0339-B8D2-CE7AF793CC1D}"/>
              </a:ext>
            </a:extLst>
          </p:cNvPr>
          <p:cNvSpPr/>
          <p:nvPr/>
        </p:nvSpPr>
        <p:spPr>
          <a:xfrm>
            <a:off x="6108068" y="872435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F91A2C4-1747-916A-C6D7-B2CC64760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34" b="20134"/>
          <a:stretch/>
        </p:blipFill>
        <p:spPr>
          <a:xfrm>
            <a:off x="5886474" y="5083227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849F32AE-2282-3A58-827A-BC306540A893}"/>
              </a:ext>
            </a:extLst>
          </p:cNvPr>
          <p:cNvSpPr/>
          <p:nvPr/>
        </p:nvSpPr>
        <p:spPr>
          <a:xfrm>
            <a:off x="6108068" y="5852644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A182AE5-A9D9-CFE6-ED29-19B56CE87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00" b="30810"/>
          <a:stretch/>
        </p:blipFill>
        <p:spPr>
          <a:xfrm>
            <a:off x="5886474" y="3422379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3CE8BD43-67FA-7F91-E4EB-5FE8E7F0301E}"/>
              </a:ext>
            </a:extLst>
          </p:cNvPr>
          <p:cNvSpPr/>
          <p:nvPr/>
        </p:nvSpPr>
        <p:spPr>
          <a:xfrm>
            <a:off x="6108068" y="4191796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69CF143-A34A-9D06-67F3-9EBA8BC77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5" t="24367" r="7574" b="23868"/>
          <a:stretch/>
        </p:blipFill>
        <p:spPr>
          <a:xfrm>
            <a:off x="5886474" y="1762698"/>
            <a:ext cx="4175634" cy="1660848"/>
          </a:xfrm>
          <a:custGeom>
            <a:avLst/>
            <a:gdLst>
              <a:gd name="connsiteX0" fmla="*/ 825043 w 4155639"/>
              <a:gd name="connsiteY0" fmla="*/ 0 h 1655188"/>
              <a:gd name="connsiteX1" fmla="*/ 827594 w 4155639"/>
              <a:gd name="connsiteY1" fmla="*/ 0 h 1655188"/>
              <a:gd name="connsiteX2" fmla="*/ 4155639 w 4155639"/>
              <a:gd name="connsiteY2" fmla="*/ 0 h 1655188"/>
              <a:gd name="connsiteX3" fmla="*/ 4155639 w 4155639"/>
              <a:gd name="connsiteY3" fmla="*/ 1655188 h 1655188"/>
              <a:gd name="connsiteX4" fmla="*/ 827594 w 4155639"/>
              <a:gd name="connsiteY4" fmla="*/ 1655188 h 1655188"/>
              <a:gd name="connsiteX5" fmla="*/ 825043 w 4155639"/>
              <a:gd name="connsiteY5" fmla="*/ 1655188 h 1655188"/>
              <a:gd name="connsiteX6" fmla="*/ 825043 w 4155639"/>
              <a:gd name="connsiteY6" fmla="*/ 1655059 h 1655188"/>
              <a:gd name="connsiteX7" fmla="*/ 742977 w 4155639"/>
              <a:gd name="connsiteY7" fmla="*/ 1650915 h 1655188"/>
              <a:gd name="connsiteX8" fmla="*/ 0 w 4155639"/>
              <a:gd name="connsiteY8" fmla="*/ 827594 h 1655188"/>
              <a:gd name="connsiteX9" fmla="*/ 742977 w 4155639"/>
              <a:gd name="connsiteY9" fmla="*/ 4273 h 1655188"/>
              <a:gd name="connsiteX10" fmla="*/ 825043 w 4155639"/>
              <a:gd name="connsiteY10" fmla="*/ 129 h 165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639" h="1655188">
                <a:moveTo>
                  <a:pt x="825043" y="0"/>
                </a:moveTo>
                <a:lnTo>
                  <a:pt x="827594" y="0"/>
                </a:lnTo>
                <a:lnTo>
                  <a:pt x="4155639" y="0"/>
                </a:lnTo>
                <a:lnTo>
                  <a:pt x="4155639" y="1655188"/>
                </a:lnTo>
                <a:lnTo>
                  <a:pt x="827594" y="1655188"/>
                </a:lnTo>
                <a:lnTo>
                  <a:pt x="825043" y="1655188"/>
                </a:lnTo>
                <a:lnTo>
                  <a:pt x="825043" y="1655059"/>
                </a:lnTo>
                <a:lnTo>
                  <a:pt x="742977" y="1650915"/>
                </a:lnTo>
                <a:cubicBezTo>
                  <a:pt x="325658" y="1608534"/>
                  <a:pt x="0" y="1256095"/>
                  <a:pt x="0" y="827594"/>
                </a:cubicBezTo>
                <a:cubicBezTo>
                  <a:pt x="0" y="399093"/>
                  <a:pt x="325658" y="46654"/>
                  <a:pt x="742977" y="4273"/>
                </a:cubicBezTo>
                <a:lnTo>
                  <a:pt x="825043" y="129"/>
                </a:lnTo>
                <a:close/>
              </a:path>
            </a:pathLst>
          </a:custGeom>
        </p:spPr>
      </p:pic>
      <p:sp>
        <p:nvSpPr>
          <p:cNvPr id="17" name="円/楕円 16">
            <a:extLst>
              <a:ext uri="{FF2B5EF4-FFF2-40B4-BE49-F238E27FC236}">
                <a16:creationId xmlns:a16="http://schemas.microsoft.com/office/drawing/2014/main" id="{0D345E36-12C5-5D68-6348-AAADBAD37949}"/>
              </a:ext>
            </a:extLst>
          </p:cNvPr>
          <p:cNvSpPr/>
          <p:nvPr/>
        </p:nvSpPr>
        <p:spPr>
          <a:xfrm>
            <a:off x="6108068" y="2532115"/>
            <a:ext cx="108438" cy="108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7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半分に切られたチーズ&#10;&#10;中程度の精度で自動的に生成された説明">
            <a:extLst>
              <a:ext uri="{FF2B5EF4-FFF2-40B4-BE49-F238E27FC236}">
                <a16:creationId xmlns:a16="http://schemas.microsoft.com/office/drawing/2014/main" id="{024C646E-2C7E-DFAF-E46C-FCEE6FA1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202" y="56399"/>
            <a:ext cx="4258090" cy="1753331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806772E-B157-7379-DDA7-D95A389E4210}"/>
              </a:ext>
            </a:extLst>
          </p:cNvPr>
          <p:cNvGrpSpPr/>
          <p:nvPr/>
        </p:nvGrpSpPr>
        <p:grpSpPr>
          <a:xfrm>
            <a:off x="1514202" y="54392"/>
            <a:ext cx="4258091" cy="1753331"/>
            <a:chOff x="1769696" y="54392"/>
            <a:chExt cx="4258091" cy="1753331"/>
          </a:xfrm>
        </p:grpSpPr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9523AD78-F9DC-0D88-1AE9-333902840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769696" y="54392"/>
              <a:ext cx="4258091" cy="1753331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695E1611-37C4-3247-DEA0-1077B3079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963398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CE24FF12-0D2B-A2E9-7430-258B93904D6F}"/>
              </a:ext>
            </a:extLst>
          </p:cNvPr>
          <p:cNvGrpSpPr/>
          <p:nvPr/>
        </p:nvGrpSpPr>
        <p:grpSpPr>
          <a:xfrm>
            <a:off x="1514202" y="1721826"/>
            <a:ext cx="4258091" cy="1755338"/>
            <a:chOff x="1514202" y="54392"/>
            <a:chExt cx="4258091" cy="1755338"/>
          </a:xfrm>
        </p:grpSpPr>
        <p:pic>
          <p:nvPicPr>
            <p:cNvPr id="47" name="図 46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A238B247-71C9-7D40-A2EF-291E169D1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5B846CEF-C9B4-D9E5-CC10-97D731DFFB3C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CF9B7F0F-637A-6447-2134-2F84B2390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6BFBC44A-D7DC-7A18-EE25-F383058FE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F7C6C592-1F6D-452E-8318-B2CCC5393659}"/>
              </a:ext>
            </a:extLst>
          </p:cNvPr>
          <p:cNvGrpSpPr/>
          <p:nvPr/>
        </p:nvGrpSpPr>
        <p:grpSpPr>
          <a:xfrm>
            <a:off x="1514202" y="3385741"/>
            <a:ext cx="4258091" cy="1755338"/>
            <a:chOff x="1514202" y="54392"/>
            <a:chExt cx="4258091" cy="1755338"/>
          </a:xfrm>
        </p:grpSpPr>
        <p:pic>
          <p:nvPicPr>
            <p:cNvPr id="55" name="図 54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E555375A-F2FE-C7B8-790A-4276D840F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CC91466B-F4A9-73C6-1D6F-F82A83F116F7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66" name="図 65">
                <a:extLst>
                  <a:ext uri="{FF2B5EF4-FFF2-40B4-BE49-F238E27FC236}">
                    <a16:creationId xmlns:a16="http://schemas.microsoft.com/office/drawing/2014/main" id="{F8EE959E-E420-F695-DE42-B8ED1F079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67" name="図 66">
                <a:extLst>
                  <a:ext uri="{FF2B5EF4-FFF2-40B4-BE49-F238E27FC236}">
                    <a16:creationId xmlns:a16="http://schemas.microsoft.com/office/drawing/2014/main" id="{DDC8C59E-16A3-5153-371A-14AA09ACC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662DC6B6-CBC0-44E4-2918-4249CBA46778}"/>
              </a:ext>
            </a:extLst>
          </p:cNvPr>
          <p:cNvGrpSpPr/>
          <p:nvPr/>
        </p:nvGrpSpPr>
        <p:grpSpPr>
          <a:xfrm>
            <a:off x="1514202" y="5053175"/>
            <a:ext cx="4258091" cy="1755338"/>
            <a:chOff x="1514202" y="54392"/>
            <a:chExt cx="4258091" cy="1755338"/>
          </a:xfrm>
        </p:grpSpPr>
        <p:pic>
          <p:nvPicPr>
            <p:cNvPr id="69" name="図 68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A7AC2DA4-F610-BE06-2400-3A8D23B7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7E01DB13-39F4-760B-CA6D-24233FFDAAC1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71" name="図 70">
                <a:extLst>
                  <a:ext uri="{FF2B5EF4-FFF2-40B4-BE49-F238E27FC236}">
                    <a16:creationId xmlns:a16="http://schemas.microsoft.com/office/drawing/2014/main" id="{CB1273FF-A0D7-186E-1C29-FC9B9DED8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72" name="図 71">
                <a:extLst>
                  <a:ext uri="{FF2B5EF4-FFF2-40B4-BE49-F238E27FC236}">
                    <a16:creationId xmlns:a16="http://schemas.microsoft.com/office/drawing/2014/main" id="{1B3718F3-2CB9-CE4E-22FD-BD9677ADF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1BB3148E-1274-F35C-21D2-ED03ECB19C45}"/>
              </a:ext>
            </a:extLst>
          </p:cNvPr>
          <p:cNvGrpSpPr/>
          <p:nvPr/>
        </p:nvGrpSpPr>
        <p:grpSpPr>
          <a:xfrm>
            <a:off x="5848602" y="54392"/>
            <a:ext cx="4258091" cy="1755338"/>
            <a:chOff x="1514202" y="54392"/>
            <a:chExt cx="4258091" cy="1755338"/>
          </a:xfrm>
        </p:grpSpPr>
        <p:pic>
          <p:nvPicPr>
            <p:cNvPr id="74" name="図 73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7BA68F8C-14AB-6F4F-E2D2-D918ACD7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53DDBB06-B434-4CA1-2F6E-25061FA42164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DD775FDF-DB26-D4BD-5265-4E86E5309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80" name="図 79">
                <a:extLst>
                  <a:ext uri="{FF2B5EF4-FFF2-40B4-BE49-F238E27FC236}">
                    <a16:creationId xmlns:a16="http://schemas.microsoft.com/office/drawing/2014/main" id="{0F42C3C6-F000-E6BB-939C-2532AE49F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F4A212CB-659B-A288-9829-E51BA2AB2EF9}"/>
              </a:ext>
            </a:extLst>
          </p:cNvPr>
          <p:cNvGrpSpPr/>
          <p:nvPr/>
        </p:nvGrpSpPr>
        <p:grpSpPr>
          <a:xfrm>
            <a:off x="5848602" y="1721826"/>
            <a:ext cx="4258091" cy="1755338"/>
            <a:chOff x="1514202" y="54392"/>
            <a:chExt cx="4258091" cy="1755338"/>
          </a:xfrm>
        </p:grpSpPr>
        <p:pic>
          <p:nvPicPr>
            <p:cNvPr id="82" name="図 81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FC3D8C7F-687F-6F51-0F7A-1A7C5C4E4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5DCBA010-B1D2-AA37-BF96-EE65C17E24BA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84" name="図 83">
                <a:extLst>
                  <a:ext uri="{FF2B5EF4-FFF2-40B4-BE49-F238E27FC236}">
                    <a16:creationId xmlns:a16="http://schemas.microsoft.com/office/drawing/2014/main" id="{2DAD783A-0258-54EE-F172-203A8CAFB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85" name="図 84">
                <a:extLst>
                  <a:ext uri="{FF2B5EF4-FFF2-40B4-BE49-F238E27FC236}">
                    <a16:creationId xmlns:a16="http://schemas.microsoft.com/office/drawing/2014/main" id="{2FA4961C-2DDB-B6EE-FFC0-297831ACD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0B6C8F8D-63AA-F3E6-2137-4F8A266B65B7}"/>
              </a:ext>
            </a:extLst>
          </p:cNvPr>
          <p:cNvGrpSpPr/>
          <p:nvPr/>
        </p:nvGrpSpPr>
        <p:grpSpPr>
          <a:xfrm>
            <a:off x="5848602" y="3385741"/>
            <a:ext cx="4258091" cy="1755338"/>
            <a:chOff x="1514202" y="54392"/>
            <a:chExt cx="4258091" cy="1755338"/>
          </a:xfrm>
        </p:grpSpPr>
        <p:pic>
          <p:nvPicPr>
            <p:cNvPr id="87" name="図 86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274F5427-CAE3-EB51-2D9E-D848500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F76BF4DA-4CE9-21E0-CE11-AEB45CBE0C21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D4E2FE88-BAB3-EB57-6082-F19939A7E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90" name="図 89">
                <a:extLst>
                  <a:ext uri="{FF2B5EF4-FFF2-40B4-BE49-F238E27FC236}">
                    <a16:creationId xmlns:a16="http://schemas.microsoft.com/office/drawing/2014/main" id="{D7EEAA10-50B6-1386-3CEF-59A3CFD3E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AC1C43F1-0D00-89AC-BB77-2E3C742C3305}"/>
              </a:ext>
            </a:extLst>
          </p:cNvPr>
          <p:cNvGrpSpPr/>
          <p:nvPr/>
        </p:nvGrpSpPr>
        <p:grpSpPr>
          <a:xfrm>
            <a:off x="5848602" y="5053175"/>
            <a:ext cx="4258091" cy="1755338"/>
            <a:chOff x="1514202" y="54392"/>
            <a:chExt cx="4258091" cy="1755338"/>
          </a:xfrm>
        </p:grpSpPr>
        <p:pic>
          <p:nvPicPr>
            <p:cNvPr id="92" name="図 91" descr="半分に切られたチーズ&#10;&#10;中程度の精度で自動的に生成された説明">
              <a:extLst>
                <a:ext uri="{FF2B5EF4-FFF2-40B4-BE49-F238E27FC236}">
                  <a16:creationId xmlns:a16="http://schemas.microsoft.com/office/drawing/2014/main" id="{CE186076-E354-8379-C6A9-C2EE544C4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202" y="56399"/>
              <a:ext cx="4258090" cy="1753331"/>
            </a:xfrm>
            <a:prstGeom prst="rect">
              <a:avLst/>
            </a:prstGeom>
          </p:spPr>
        </p:pic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0971D51E-7616-5D4F-FC8B-F0577C757233}"/>
                </a:ext>
              </a:extLst>
            </p:cNvPr>
            <p:cNvGrpSpPr/>
            <p:nvPr/>
          </p:nvGrpSpPr>
          <p:grpSpPr>
            <a:xfrm>
              <a:off x="1514202" y="54392"/>
              <a:ext cx="4258091" cy="1753331"/>
              <a:chOff x="1769696" y="54392"/>
              <a:chExt cx="4258091" cy="1753331"/>
            </a:xfrm>
          </p:grpSpPr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D1403E23-5474-955E-A26F-DE6534746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9696" y="54392"/>
                <a:ext cx="4258091" cy="1753331"/>
              </a:xfrm>
              <a:prstGeom prst="rect">
                <a:avLst/>
              </a:prstGeom>
            </p:spPr>
          </p:pic>
          <p:pic>
            <p:nvPicPr>
              <p:cNvPr id="95" name="図 94">
                <a:extLst>
                  <a:ext uri="{FF2B5EF4-FFF2-40B4-BE49-F238E27FC236}">
                    <a16:creationId xmlns:a16="http://schemas.microsoft.com/office/drawing/2014/main" id="{E44FE3B9-451F-92D4-26C6-17C993C6D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63398" y="806081"/>
                <a:ext cx="238539" cy="2385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472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A595F83-29B4-FB6F-99EB-EA0DFC391229}"/>
              </a:ext>
            </a:extLst>
          </p:cNvPr>
          <p:cNvGrpSpPr/>
          <p:nvPr/>
        </p:nvGrpSpPr>
        <p:grpSpPr>
          <a:xfrm>
            <a:off x="325252" y="58412"/>
            <a:ext cx="2226485" cy="2226485"/>
            <a:chOff x="396135" y="51324"/>
            <a:chExt cx="2226485" cy="2226485"/>
          </a:xfrm>
        </p:grpSpPr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33B69870-737F-BD9F-1239-AA718195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6FF4E4FA-6501-7068-DCD3-4A0707A4EB1C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3E43CC09-69DE-22B6-AEED-A70012D020F3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26611595-232B-4D8A-3BF7-A0AD95012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663EC937-27AA-1FCD-7441-6195DF7D10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B0B43418-FA26-9041-8C4D-13375BD4E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83776066-2A6C-34CF-C14A-8C928A9F954F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4A5BA4-1914-E5CC-45FF-5AE840EC03E2}"/>
              </a:ext>
            </a:extLst>
          </p:cNvPr>
          <p:cNvSpPr txBox="1"/>
          <p:nvPr/>
        </p:nvSpPr>
        <p:spPr>
          <a:xfrm>
            <a:off x="7203989" y="66232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A0FB578F-66B1-EED2-9CA3-830E1A1C75DD}"/>
              </a:ext>
            </a:extLst>
          </p:cNvPr>
          <p:cNvGrpSpPr/>
          <p:nvPr/>
        </p:nvGrpSpPr>
        <p:grpSpPr>
          <a:xfrm>
            <a:off x="2670035" y="58412"/>
            <a:ext cx="2226485" cy="2226485"/>
            <a:chOff x="396135" y="51324"/>
            <a:chExt cx="2226485" cy="2226485"/>
          </a:xfrm>
        </p:grpSpPr>
        <p:pic>
          <p:nvPicPr>
            <p:cNvPr id="129" name="図 128">
              <a:extLst>
                <a:ext uri="{FF2B5EF4-FFF2-40B4-BE49-F238E27FC236}">
                  <a16:creationId xmlns:a16="http://schemas.microsoft.com/office/drawing/2014/main" id="{72CF5B9C-AA05-C3C9-4A9D-858951F3C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AE6298D3-2573-A233-3306-ABE99C354B40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60D5E80E-3370-4AE7-7804-4B8B32D09DCD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900057B2-ED11-F4C3-E11A-BA342FC657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3DFDC063-0508-B41C-7FE8-3E65A78F2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32" name="図 131">
                <a:extLst>
                  <a:ext uri="{FF2B5EF4-FFF2-40B4-BE49-F238E27FC236}">
                    <a16:creationId xmlns:a16="http://schemas.microsoft.com/office/drawing/2014/main" id="{28625E75-1845-8F0C-4ED3-993B22F59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33" name="テキスト ボックス 132">
                <a:extLst>
                  <a:ext uri="{FF2B5EF4-FFF2-40B4-BE49-F238E27FC236}">
                    <a16:creationId xmlns:a16="http://schemas.microsoft.com/office/drawing/2014/main" id="{C2B8D05D-7A52-B8C9-8E8C-730A06D2EFD5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195BEAD8-6E5F-F120-3EEF-11FB0E537466}"/>
              </a:ext>
            </a:extLst>
          </p:cNvPr>
          <p:cNvGrpSpPr/>
          <p:nvPr/>
        </p:nvGrpSpPr>
        <p:grpSpPr>
          <a:xfrm>
            <a:off x="5014818" y="58412"/>
            <a:ext cx="2226485" cy="2226485"/>
            <a:chOff x="396135" y="51324"/>
            <a:chExt cx="2226485" cy="2226485"/>
          </a:xfrm>
        </p:grpSpPr>
        <p:pic>
          <p:nvPicPr>
            <p:cNvPr id="137" name="図 136">
              <a:extLst>
                <a:ext uri="{FF2B5EF4-FFF2-40B4-BE49-F238E27FC236}">
                  <a16:creationId xmlns:a16="http://schemas.microsoft.com/office/drawing/2014/main" id="{7E3C1E74-4EDA-7F27-E3C3-483883BE6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5461A610-9098-F26C-1294-52E195EC1640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39" name="グループ化 138">
                <a:extLst>
                  <a:ext uri="{FF2B5EF4-FFF2-40B4-BE49-F238E27FC236}">
                    <a16:creationId xmlns:a16="http://schemas.microsoft.com/office/drawing/2014/main" id="{190A5647-0000-622F-FFA2-00BE0E1F52A5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42" name="図 141">
                  <a:extLst>
                    <a:ext uri="{FF2B5EF4-FFF2-40B4-BE49-F238E27FC236}">
                      <a16:creationId xmlns:a16="http://schemas.microsoft.com/office/drawing/2014/main" id="{45A8E8FC-1A7E-5447-481A-36F6C39ED3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43" name="図 142">
                  <a:extLst>
                    <a:ext uri="{FF2B5EF4-FFF2-40B4-BE49-F238E27FC236}">
                      <a16:creationId xmlns:a16="http://schemas.microsoft.com/office/drawing/2014/main" id="{CC7E44E7-4C96-F811-82F8-55947CC21D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40" name="図 139">
                <a:extLst>
                  <a:ext uri="{FF2B5EF4-FFF2-40B4-BE49-F238E27FC236}">
                    <a16:creationId xmlns:a16="http://schemas.microsoft.com/office/drawing/2014/main" id="{18059C62-C6AB-571E-1088-1A175D67E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A11F25B9-8BC1-A659-EC8E-9C9820DB882F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D6213DC5-BFDF-BECA-B5E1-46603B06A9F8}"/>
              </a:ext>
            </a:extLst>
          </p:cNvPr>
          <p:cNvGrpSpPr/>
          <p:nvPr/>
        </p:nvGrpSpPr>
        <p:grpSpPr>
          <a:xfrm>
            <a:off x="7359601" y="58412"/>
            <a:ext cx="2226485" cy="2226485"/>
            <a:chOff x="396135" y="51324"/>
            <a:chExt cx="2226485" cy="2226485"/>
          </a:xfrm>
        </p:grpSpPr>
        <p:pic>
          <p:nvPicPr>
            <p:cNvPr id="145" name="図 144">
              <a:extLst>
                <a:ext uri="{FF2B5EF4-FFF2-40B4-BE49-F238E27FC236}">
                  <a16:creationId xmlns:a16="http://schemas.microsoft.com/office/drawing/2014/main" id="{BB604EE9-D0A0-8A56-3F50-C91C773A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A8AED4F3-F645-FF40-34BC-E0484CD16EBD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AEC4958C-7B2E-A63F-3E7C-007282795A41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2111698E-1514-DCA1-1204-73F7A5A646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CF4ED8C7-BA72-B7DF-6555-42513877E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48" name="図 147">
                <a:extLst>
                  <a:ext uri="{FF2B5EF4-FFF2-40B4-BE49-F238E27FC236}">
                    <a16:creationId xmlns:a16="http://schemas.microsoft.com/office/drawing/2014/main" id="{F6C1F04B-4D2E-5008-4E27-D6D9E6789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49" name="テキスト ボックス 148">
                <a:extLst>
                  <a:ext uri="{FF2B5EF4-FFF2-40B4-BE49-F238E27FC236}">
                    <a16:creationId xmlns:a16="http://schemas.microsoft.com/office/drawing/2014/main" id="{9635CAD9-CF4B-E05B-3B0F-CBD5150547C4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F175725E-D01C-7B76-E9E8-AF73351247EC}"/>
              </a:ext>
            </a:extLst>
          </p:cNvPr>
          <p:cNvGrpSpPr/>
          <p:nvPr/>
        </p:nvGrpSpPr>
        <p:grpSpPr>
          <a:xfrm>
            <a:off x="9704384" y="58412"/>
            <a:ext cx="2226485" cy="2226485"/>
            <a:chOff x="396135" y="51324"/>
            <a:chExt cx="2226485" cy="2226485"/>
          </a:xfrm>
        </p:grpSpPr>
        <p:pic>
          <p:nvPicPr>
            <p:cNvPr id="153" name="図 152">
              <a:extLst>
                <a:ext uri="{FF2B5EF4-FFF2-40B4-BE49-F238E27FC236}">
                  <a16:creationId xmlns:a16="http://schemas.microsoft.com/office/drawing/2014/main" id="{7BD6FB56-E475-497D-1846-7B139DCA2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F64224CD-BF9E-B320-B7A4-E359F6458AE3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55" name="グループ化 154">
                <a:extLst>
                  <a:ext uri="{FF2B5EF4-FFF2-40B4-BE49-F238E27FC236}">
                    <a16:creationId xmlns:a16="http://schemas.microsoft.com/office/drawing/2014/main" id="{F9DBB33B-7575-4A1E-253C-639E0DD27D20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58" name="図 157">
                  <a:extLst>
                    <a:ext uri="{FF2B5EF4-FFF2-40B4-BE49-F238E27FC236}">
                      <a16:creationId xmlns:a16="http://schemas.microsoft.com/office/drawing/2014/main" id="{25132E42-3805-A66B-ED53-ADBB7A9103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59" name="図 158">
                  <a:extLst>
                    <a:ext uri="{FF2B5EF4-FFF2-40B4-BE49-F238E27FC236}">
                      <a16:creationId xmlns:a16="http://schemas.microsoft.com/office/drawing/2014/main" id="{5FF5035D-F28A-0E7F-88EA-671052A188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56" name="図 155">
                <a:extLst>
                  <a:ext uri="{FF2B5EF4-FFF2-40B4-BE49-F238E27FC236}">
                    <a16:creationId xmlns:a16="http://schemas.microsoft.com/office/drawing/2014/main" id="{AB020C29-F0A9-F269-ABD0-45331015D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57" name="テキスト ボックス 156">
                <a:extLst>
                  <a:ext uri="{FF2B5EF4-FFF2-40B4-BE49-F238E27FC236}">
                    <a16:creationId xmlns:a16="http://schemas.microsoft.com/office/drawing/2014/main" id="{54DEA026-5A47-25D6-D115-8149959C5227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60" name="グループ化 159">
            <a:extLst>
              <a:ext uri="{FF2B5EF4-FFF2-40B4-BE49-F238E27FC236}">
                <a16:creationId xmlns:a16="http://schemas.microsoft.com/office/drawing/2014/main" id="{771DA5A4-0F47-8DD6-5F3F-70A2FFA56A96}"/>
              </a:ext>
            </a:extLst>
          </p:cNvPr>
          <p:cNvGrpSpPr/>
          <p:nvPr/>
        </p:nvGrpSpPr>
        <p:grpSpPr>
          <a:xfrm>
            <a:off x="325252" y="2301581"/>
            <a:ext cx="2226485" cy="2226485"/>
            <a:chOff x="396135" y="51324"/>
            <a:chExt cx="2226485" cy="2226485"/>
          </a:xfrm>
        </p:grpSpPr>
        <p:pic>
          <p:nvPicPr>
            <p:cNvPr id="161" name="図 160">
              <a:extLst>
                <a:ext uri="{FF2B5EF4-FFF2-40B4-BE49-F238E27FC236}">
                  <a16:creationId xmlns:a16="http://schemas.microsoft.com/office/drawing/2014/main" id="{F68A465D-4C42-9484-3C0C-08FF8E1EC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62" name="グループ化 161">
              <a:extLst>
                <a:ext uri="{FF2B5EF4-FFF2-40B4-BE49-F238E27FC236}">
                  <a16:creationId xmlns:a16="http://schemas.microsoft.com/office/drawing/2014/main" id="{1D4D3E5B-75D8-5105-1E44-497A2039AEE8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63" name="グループ化 162">
                <a:extLst>
                  <a:ext uri="{FF2B5EF4-FFF2-40B4-BE49-F238E27FC236}">
                    <a16:creationId xmlns:a16="http://schemas.microsoft.com/office/drawing/2014/main" id="{C55147EF-6C18-5E75-8309-057EA0EC4C29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E1805C60-5C30-2E4C-4AD4-CC24F6595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68" name="図 167">
                  <a:extLst>
                    <a:ext uri="{FF2B5EF4-FFF2-40B4-BE49-F238E27FC236}">
                      <a16:creationId xmlns:a16="http://schemas.microsoft.com/office/drawing/2014/main" id="{A626AA43-FFAB-C4CB-8183-8061F3C2DC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65" name="図 164">
                <a:extLst>
                  <a:ext uri="{FF2B5EF4-FFF2-40B4-BE49-F238E27FC236}">
                    <a16:creationId xmlns:a16="http://schemas.microsoft.com/office/drawing/2014/main" id="{48A598A4-4141-4A20-7FFC-A9B2C794A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66" name="テキスト ボックス 165">
                <a:extLst>
                  <a:ext uri="{FF2B5EF4-FFF2-40B4-BE49-F238E27FC236}">
                    <a16:creationId xmlns:a16="http://schemas.microsoft.com/office/drawing/2014/main" id="{1C7BECE4-2C44-7446-39BB-30E811C9C7D6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DDB1C5A2-FEA0-7764-4106-6028A3A9C5A5}"/>
              </a:ext>
            </a:extLst>
          </p:cNvPr>
          <p:cNvGrpSpPr/>
          <p:nvPr/>
        </p:nvGrpSpPr>
        <p:grpSpPr>
          <a:xfrm>
            <a:off x="2670035" y="2301581"/>
            <a:ext cx="2226485" cy="2226485"/>
            <a:chOff x="396135" y="51324"/>
            <a:chExt cx="2226485" cy="2226485"/>
          </a:xfrm>
        </p:grpSpPr>
        <p:pic>
          <p:nvPicPr>
            <p:cNvPr id="170" name="図 169">
              <a:extLst>
                <a:ext uri="{FF2B5EF4-FFF2-40B4-BE49-F238E27FC236}">
                  <a16:creationId xmlns:a16="http://schemas.microsoft.com/office/drawing/2014/main" id="{607255F6-A2AC-A61D-2053-EB343C8C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71" name="グループ化 170">
              <a:extLst>
                <a:ext uri="{FF2B5EF4-FFF2-40B4-BE49-F238E27FC236}">
                  <a16:creationId xmlns:a16="http://schemas.microsoft.com/office/drawing/2014/main" id="{A863D900-1FBC-709E-B3CB-5C1303A2D678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72" name="グループ化 171">
                <a:extLst>
                  <a:ext uri="{FF2B5EF4-FFF2-40B4-BE49-F238E27FC236}">
                    <a16:creationId xmlns:a16="http://schemas.microsoft.com/office/drawing/2014/main" id="{CE3C57A1-F7B3-C9CA-7A40-3A1A8B1925D0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6628CE63-4784-674D-055D-FCE3DEC2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9027A59B-E7CF-05D8-ED10-CE11A1F0DA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73" name="図 172">
                <a:extLst>
                  <a:ext uri="{FF2B5EF4-FFF2-40B4-BE49-F238E27FC236}">
                    <a16:creationId xmlns:a16="http://schemas.microsoft.com/office/drawing/2014/main" id="{6BD0BECE-DD89-BECD-740F-094BC1DCC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74" name="テキスト ボックス 173">
                <a:extLst>
                  <a:ext uri="{FF2B5EF4-FFF2-40B4-BE49-F238E27FC236}">
                    <a16:creationId xmlns:a16="http://schemas.microsoft.com/office/drawing/2014/main" id="{A325D5DB-563D-36DB-CE85-5727284CF000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77" name="グループ化 176">
            <a:extLst>
              <a:ext uri="{FF2B5EF4-FFF2-40B4-BE49-F238E27FC236}">
                <a16:creationId xmlns:a16="http://schemas.microsoft.com/office/drawing/2014/main" id="{DFC7BA7C-26ED-58F8-6C74-184CAE6C0C37}"/>
              </a:ext>
            </a:extLst>
          </p:cNvPr>
          <p:cNvGrpSpPr/>
          <p:nvPr/>
        </p:nvGrpSpPr>
        <p:grpSpPr>
          <a:xfrm>
            <a:off x="5014818" y="2301581"/>
            <a:ext cx="2226485" cy="2226485"/>
            <a:chOff x="396135" y="51324"/>
            <a:chExt cx="2226485" cy="2226485"/>
          </a:xfrm>
        </p:grpSpPr>
        <p:pic>
          <p:nvPicPr>
            <p:cNvPr id="178" name="図 177">
              <a:extLst>
                <a:ext uri="{FF2B5EF4-FFF2-40B4-BE49-F238E27FC236}">
                  <a16:creationId xmlns:a16="http://schemas.microsoft.com/office/drawing/2014/main" id="{0FECBD53-B290-4B7A-9E58-C8D66A2A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79" name="グループ化 178">
              <a:extLst>
                <a:ext uri="{FF2B5EF4-FFF2-40B4-BE49-F238E27FC236}">
                  <a16:creationId xmlns:a16="http://schemas.microsoft.com/office/drawing/2014/main" id="{BC84E7E2-F522-CA52-5490-7CB241401DB1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80" name="グループ化 179">
                <a:extLst>
                  <a:ext uri="{FF2B5EF4-FFF2-40B4-BE49-F238E27FC236}">
                    <a16:creationId xmlns:a16="http://schemas.microsoft.com/office/drawing/2014/main" id="{621247F5-71AA-27F7-D965-7B38996E851E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83" name="図 182">
                  <a:extLst>
                    <a:ext uri="{FF2B5EF4-FFF2-40B4-BE49-F238E27FC236}">
                      <a16:creationId xmlns:a16="http://schemas.microsoft.com/office/drawing/2014/main" id="{EFAC5F2D-CB4E-70BF-42DD-FAFC58276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84" name="図 183">
                  <a:extLst>
                    <a:ext uri="{FF2B5EF4-FFF2-40B4-BE49-F238E27FC236}">
                      <a16:creationId xmlns:a16="http://schemas.microsoft.com/office/drawing/2014/main" id="{9CA6A67D-C21C-8C15-E004-5B2F595C6E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81" name="図 180">
                <a:extLst>
                  <a:ext uri="{FF2B5EF4-FFF2-40B4-BE49-F238E27FC236}">
                    <a16:creationId xmlns:a16="http://schemas.microsoft.com/office/drawing/2014/main" id="{DF3344FC-2C8F-AB53-1519-92ED13C85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82" name="テキスト ボックス 181">
                <a:extLst>
                  <a:ext uri="{FF2B5EF4-FFF2-40B4-BE49-F238E27FC236}">
                    <a16:creationId xmlns:a16="http://schemas.microsoft.com/office/drawing/2014/main" id="{F848F4D5-7407-9C4D-CA21-EDF5199ED269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DA1F4EEA-F4E7-0CC3-F1C6-1FE61D92C9EA}"/>
              </a:ext>
            </a:extLst>
          </p:cNvPr>
          <p:cNvGrpSpPr/>
          <p:nvPr/>
        </p:nvGrpSpPr>
        <p:grpSpPr>
          <a:xfrm>
            <a:off x="7359601" y="2301581"/>
            <a:ext cx="2226485" cy="2226485"/>
            <a:chOff x="396135" y="51324"/>
            <a:chExt cx="2226485" cy="2226485"/>
          </a:xfrm>
        </p:grpSpPr>
        <p:pic>
          <p:nvPicPr>
            <p:cNvPr id="186" name="図 185">
              <a:extLst>
                <a:ext uri="{FF2B5EF4-FFF2-40B4-BE49-F238E27FC236}">
                  <a16:creationId xmlns:a16="http://schemas.microsoft.com/office/drawing/2014/main" id="{AD65B5C4-F11E-BB03-1548-4D9F1B89C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87" name="グループ化 186">
              <a:extLst>
                <a:ext uri="{FF2B5EF4-FFF2-40B4-BE49-F238E27FC236}">
                  <a16:creationId xmlns:a16="http://schemas.microsoft.com/office/drawing/2014/main" id="{A1D62E07-65A2-FD8F-B8EB-BDD6ABB761A4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88" name="グループ化 187">
                <a:extLst>
                  <a:ext uri="{FF2B5EF4-FFF2-40B4-BE49-F238E27FC236}">
                    <a16:creationId xmlns:a16="http://schemas.microsoft.com/office/drawing/2014/main" id="{D6C0F29B-04C4-8ED2-A71C-97908B061258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91" name="図 190">
                  <a:extLst>
                    <a:ext uri="{FF2B5EF4-FFF2-40B4-BE49-F238E27FC236}">
                      <a16:creationId xmlns:a16="http://schemas.microsoft.com/office/drawing/2014/main" id="{F163C9F5-2615-B6AB-B052-5185174307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92" name="図 191">
                  <a:extLst>
                    <a:ext uri="{FF2B5EF4-FFF2-40B4-BE49-F238E27FC236}">
                      <a16:creationId xmlns:a16="http://schemas.microsoft.com/office/drawing/2014/main" id="{7C1F251A-FF04-3021-CD6C-91550FE2D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89" name="図 188">
                <a:extLst>
                  <a:ext uri="{FF2B5EF4-FFF2-40B4-BE49-F238E27FC236}">
                    <a16:creationId xmlns:a16="http://schemas.microsoft.com/office/drawing/2014/main" id="{21BCD00E-C124-D351-59E5-18E1D8B5F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90" name="テキスト ボックス 189">
                <a:extLst>
                  <a:ext uri="{FF2B5EF4-FFF2-40B4-BE49-F238E27FC236}">
                    <a16:creationId xmlns:a16="http://schemas.microsoft.com/office/drawing/2014/main" id="{91510B61-22D2-8264-0721-3CA2C95DD71E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3FB77D23-C676-C2B7-DEF6-BE4EA327180D}"/>
              </a:ext>
            </a:extLst>
          </p:cNvPr>
          <p:cNvGrpSpPr/>
          <p:nvPr/>
        </p:nvGrpSpPr>
        <p:grpSpPr>
          <a:xfrm>
            <a:off x="9704384" y="2301581"/>
            <a:ext cx="2226485" cy="2226485"/>
            <a:chOff x="396135" y="51324"/>
            <a:chExt cx="2226485" cy="2226485"/>
          </a:xfrm>
        </p:grpSpPr>
        <p:pic>
          <p:nvPicPr>
            <p:cNvPr id="194" name="図 193">
              <a:extLst>
                <a:ext uri="{FF2B5EF4-FFF2-40B4-BE49-F238E27FC236}">
                  <a16:creationId xmlns:a16="http://schemas.microsoft.com/office/drawing/2014/main" id="{D029A19B-9A4A-FDE3-A5A5-FC2D1FAC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195" name="グループ化 194">
              <a:extLst>
                <a:ext uri="{FF2B5EF4-FFF2-40B4-BE49-F238E27FC236}">
                  <a16:creationId xmlns:a16="http://schemas.microsoft.com/office/drawing/2014/main" id="{7DFD9048-F866-B498-7365-18A0D0F41CBD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196" name="グループ化 195">
                <a:extLst>
                  <a:ext uri="{FF2B5EF4-FFF2-40B4-BE49-F238E27FC236}">
                    <a16:creationId xmlns:a16="http://schemas.microsoft.com/office/drawing/2014/main" id="{AC9C7722-D198-E685-FC63-58C618DBBAA5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199" name="図 198">
                  <a:extLst>
                    <a:ext uri="{FF2B5EF4-FFF2-40B4-BE49-F238E27FC236}">
                      <a16:creationId xmlns:a16="http://schemas.microsoft.com/office/drawing/2014/main" id="{6200FEA3-5C6C-FD7B-C553-87A730FF3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00" name="図 199">
                  <a:extLst>
                    <a:ext uri="{FF2B5EF4-FFF2-40B4-BE49-F238E27FC236}">
                      <a16:creationId xmlns:a16="http://schemas.microsoft.com/office/drawing/2014/main" id="{E90D1E06-CFE9-92B4-5B53-084DBEA12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97" name="図 196">
                <a:extLst>
                  <a:ext uri="{FF2B5EF4-FFF2-40B4-BE49-F238E27FC236}">
                    <a16:creationId xmlns:a16="http://schemas.microsoft.com/office/drawing/2014/main" id="{4BF7CF07-63F4-029F-8D95-431AE14DB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98" name="テキスト ボックス 197">
                <a:extLst>
                  <a:ext uri="{FF2B5EF4-FFF2-40B4-BE49-F238E27FC236}">
                    <a16:creationId xmlns:a16="http://schemas.microsoft.com/office/drawing/2014/main" id="{D67EA418-A5E5-CA58-D1BB-5D3FB70DF9FC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B5E07296-A60D-7675-D773-6FDCC6C54947}"/>
              </a:ext>
            </a:extLst>
          </p:cNvPr>
          <p:cNvGrpSpPr/>
          <p:nvPr/>
        </p:nvGrpSpPr>
        <p:grpSpPr>
          <a:xfrm>
            <a:off x="325252" y="4576701"/>
            <a:ext cx="2226485" cy="2226485"/>
            <a:chOff x="396135" y="51324"/>
            <a:chExt cx="2226485" cy="2226485"/>
          </a:xfrm>
        </p:grpSpPr>
        <p:pic>
          <p:nvPicPr>
            <p:cNvPr id="282" name="図 281">
              <a:extLst>
                <a:ext uri="{FF2B5EF4-FFF2-40B4-BE49-F238E27FC236}">
                  <a16:creationId xmlns:a16="http://schemas.microsoft.com/office/drawing/2014/main" id="{75CAB133-68CD-186F-BD03-FB218C9A2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283" name="グループ化 282">
              <a:extLst>
                <a:ext uri="{FF2B5EF4-FFF2-40B4-BE49-F238E27FC236}">
                  <a16:creationId xmlns:a16="http://schemas.microsoft.com/office/drawing/2014/main" id="{A528097D-621E-A5BB-9EED-B658A4CE3AEB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284" name="グループ化 283">
                <a:extLst>
                  <a:ext uri="{FF2B5EF4-FFF2-40B4-BE49-F238E27FC236}">
                    <a16:creationId xmlns:a16="http://schemas.microsoft.com/office/drawing/2014/main" id="{64161206-BF4D-95AB-96DF-0A39436159AE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287" name="図 286">
                  <a:extLst>
                    <a:ext uri="{FF2B5EF4-FFF2-40B4-BE49-F238E27FC236}">
                      <a16:creationId xmlns:a16="http://schemas.microsoft.com/office/drawing/2014/main" id="{CE5F19D3-9F5B-D90C-2219-3173B518D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88" name="図 287">
                  <a:extLst>
                    <a:ext uri="{FF2B5EF4-FFF2-40B4-BE49-F238E27FC236}">
                      <a16:creationId xmlns:a16="http://schemas.microsoft.com/office/drawing/2014/main" id="{7D2733F1-3B79-8CB9-5897-501691542D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85" name="図 284">
                <a:extLst>
                  <a:ext uri="{FF2B5EF4-FFF2-40B4-BE49-F238E27FC236}">
                    <a16:creationId xmlns:a16="http://schemas.microsoft.com/office/drawing/2014/main" id="{A2E8FD46-C7BC-287F-A963-042C57205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86" name="テキスト ボックス 285">
                <a:extLst>
                  <a:ext uri="{FF2B5EF4-FFF2-40B4-BE49-F238E27FC236}">
                    <a16:creationId xmlns:a16="http://schemas.microsoft.com/office/drawing/2014/main" id="{84C634E8-EF82-D9E5-EC1E-78D0140845FB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89" name="グループ化 288">
            <a:extLst>
              <a:ext uri="{FF2B5EF4-FFF2-40B4-BE49-F238E27FC236}">
                <a16:creationId xmlns:a16="http://schemas.microsoft.com/office/drawing/2014/main" id="{29A0EDF1-A053-6939-0EAF-D2770D002253}"/>
              </a:ext>
            </a:extLst>
          </p:cNvPr>
          <p:cNvGrpSpPr/>
          <p:nvPr/>
        </p:nvGrpSpPr>
        <p:grpSpPr>
          <a:xfrm>
            <a:off x="2670035" y="4576701"/>
            <a:ext cx="2226485" cy="2226485"/>
            <a:chOff x="396135" y="51324"/>
            <a:chExt cx="2226485" cy="2226485"/>
          </a:xfrm>
        </p:grpSpPr>
        <p:pic>
          <p:nvPicPr>
            <p:cNvPr id="290" name="図 289">
              <a:extLst>
                <a:ext uri="{FF2B5EF4-FFF2-40B4-BE49-F238E27FC236}">
                  <a16:creationId xmlns:a16="http://schemas.microsoft.com/office/drawing/2014/main" id="{07309417-F282-093F-A556-8B53D06A1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291" name="グループ化 290">
              <a:extLst>
                <a:ext uri="{FF2B5EF4-FFF2-40B4-BE49-F238E27FC236}">
                  <a16:creationId xmlns:a16="http://schemas.microsoft.com/office/drawing/2014/main" id="{C9B56B48-A604-367F-8B85-D5024F381C9B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292" name="グループ化 291">
                <a:extLst>
                  <a:ext uri="{FF2B5EF4-FFF2-40B4-BE49-F238E27FC236}">
                    <a16:creationId xmlns:a16="http://schemas.microsoft.com/office/drawing/2014/main" id="{C0141BF6-C9B4-88DC-6852-A618D362B64B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295" name="図 294">
                  <a:extLst>
                    <a:ext uri="{FF2B5EF4-FFF2-40B4-BE49-F238E27FC236}">
                      <a16:creationId xmlns:a16="http://schemas.microsoft.com/office/drawing/2014/main" id="{568BE0EC-95AE-3D3A-E3F7-DCD1BB54F5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96" name="図 295">
                  <a:extLst>
                    <a:ext uri="{FF2B5EF4-FFF2-40B4-BE49-F238E27FC236}">
                      <a16:creationId xmlns:a16="http://schemas.microsoft.com/office/drawing/2014/main" id="{8C2376B2-9420-3320-FDD6-B70B24A4A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93" name="図 292">
                <a:extLst>
                  <a:ext uri="{FF2B5EF4-FFF2-40B4-BE49-F238E27FC236}">
                    <a16:creationId xmlns:a16="http://schemas.microsoft.com/office/drawing/2014/main" id="{E0C4BAAD-B4D9-114C-F715-01D148659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94" name="テキスト ボックス 293">
                <a:extLst>
                  <a:ext uri="{FF2B5EF4-FFF2-40B4-BE49-F238E27FC236}">
                    <a16:creationId xmlns:a16="http://schemas.microsoft.com/office/drawing/2014/main" id="{72BD5775-2057-A79E-8660-CE192B74B588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97" name="グループ化 296">
            <a:extLst>
              <a:ext uri="{FF2B5EF4-FFF2-40B4-BE49-F238E27FC236}">
                <a16:creationId xmlns:a16="http://schemas.microsoft.com/office/drawing/2014/main" id="{0936FFA1-5D05-5678-B401-FA99C812E3FD}"/>
              </a:ext>
            </a:extLst>
          </p:cNvPr>
          <p:cNvGrpSpPr/>
          <p:nvPr/>
        </p:nvGrpSpPr>
        <p:grpSpPr>
          <a:xfrm>
            <a:off x="5014818" y="4576701"/>
            <a:ext cx="2226485" cy="2226485"/>
            <a:chOff x="396135" y="51324"/>
            <a:chExt cx="2226485" cy="2226485"/>
          </a:xfrm>
        </p:grpSpPr>
        <p:pic>
          <p:nvPicPr>
            <p:cNvPr id="298" name="図 297">
              <a:extLst>
                <a:ext uri="{FF2B5EF4-FFF2-40B4-BE49-F238E27FC236}">
                  <a16:creationId xmlns:a16="http://schemas.microsoft.com/office/drawing/2014/main" id="{2E28FA73-FE15-83F9-4E7D-6F44FBE5C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299" name="グループ化 298">
              <a:extLst>
                <a:ext uri="{FF2B5EF4-FFF2-40B4-BE49-F238E27FC236}">
                  <a16:creationId xmlns:a16="http://schemas.microsoft.com/office/drawing/2014/main" id="{81C21FE2-5D7E-6027-25D1-2975B5B3D614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300" name="グループ化 299">
                <a:extLst>
                  <a:ext uri="{FF2B5EF4-FFF2-40B4-BE49-F238E27FC236}">
                    <a16:creationId xmlns:a16="http://schemas.microsoft.com/office/drawing/2014/main" id="{04132B4A-45B8-6506-D3A2-0E5AE2B710BD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303" name="図 302">
                  <a:extLst>
                    <a:ext uri="{FF2B5EF4-FFF2-40B4-BE49-F238E27FC236}">
                      <a16:creationId xmlns:a16="http://schemas.microsoft.com/office/drawing/2014/main" id="{D212E287-1205-A081-F1B1-F4CC880001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04" name="図 303">
                  <a:extLst>
                    <a:ext uri="{FF2B5EF4-FFF2-40B4-BE49-F238E27FC236}">
                      <a16:creationId xmlns:a16="http://schemas.microsoft.com/office/drawing/2014/main" id="{A66F0BF8-815A-3F61-16F5-B98441921F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01" name="図 300">
                <a:extLst>
                  <a:ext uri="{FF2B5EF4-FFF2-40B4-BE49-F238E27FC236}">
                    <a16:creationId xmlns:a16="http://schemas.microsoft.com/office/drawing/2014/main" id="{A84E3727-2268-8A4A-5BAF-A1FF80C63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02" name="テキスト ボックス 301">
                <a:extLst>
                  <a:ext uri="{FF2B5EF4-FFF2-40B4-BE49-F238E27FC236}">
                    <a16:creationId xmlns:a16="http://schemas.microsoft.com/office/drawing/2014/main" id="{340E91C7-F94A-B74D-30EC-B1FCE13C4C89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05" name="グループ化 304">
            <a:extLst>
              <a:ext uri="{FF2B5EF4-FFF2-40B4-BE49-F238E27FC236}">
                <a16:creationId xmlns:a16="http://schemas.microsoft.com/office/drawing/2014/main" id="{56D747C5-443F-0244-25F7-6BA6B522C100}"/>
              </a:ext>
            </a:extLst>
          </p:cNvPr>
          <p:cNvGrpSpPr/>
          <p:nvPr/>
        </p:nvGrpSpPr>
        <p:grpSpPr>
          <a:xfrm>
            <a:off x="7359601" y="4576701"/>
            <a:ext cx="2226485" cy="2226485"/>
            <a:chOff x="396135" y="51324"/>
            <a:chExt cx="2226485" cy="2226485"/>
          </a:xfrm>
        </p:grpSpPr>
        <p:pic>
          <p:nvPicPr>
            <p:cNvPr id="306" name="図 305">
              <a:extLst>
                <a:ext uri="{FF2B5EF4-FFF2-40B4-BE49-F238E27FC236}">
                  <a16:creationId xmlns:a16="http://schemas.microsoft.com/office/drawing/2014/main" id="{6FFE519A-2B78-FC0A-2A75-5390E4DAC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307" name="グループ化 306">
              <a:extLst>
                <a:ext uri="{FF2B5EF4-FFF2-40B4-BE49-F238E27FC236}">
                  <a16:creationId xmlns:a16="http://schemas.microsoft.com/office/drawing/2014/main" id="{8AE37572-9277-8F94-39B0-73777C76AC71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308" name="グループ化 307">
                <a:extLst>
                  <a:ext uri="{FF2B5EF4-FFF2-40B4-BE49-F238E27FC236}">
                    <a16:creationId xmlns:a16="http://schemas.microsoft.com/office/drawing/2014/main" id="{562A3946-2B10-BFEA-72AC-E93762313C75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311" name="図 310">
                  <a:extLst>
                    <a:ext uri="{FF2B5EF4-FFF2-40B4-BE49-F238E27FC236}">
                      <a16:creationId xmlns:a16="http://schemas.microsoft.com/office/drawing/2014/main" id="{DC67423D-6C7A-08AB-EE20-3F5AAB149C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12" name="図 311">
                  <a:extLst>
                    <a:ext uri="{FF2B5EF4-FFF2-40B4-BE49-F238E27FC236}">
                      <a16:creationId xmlns:a16="http://schemas.microsoft.com/office/drawing/2014/main" id="{A5006CFF-84E4-DB3B-0DC3-6F806DDFD4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09" name="図 308">
                <a:extLst>
                  <a:ext uri="{FF2B5EF4-FFF2-40B4-BE49-F238E27FC236}">
                    <a16:creationId xmlns:a16="http://schemas.microsoft.com/office/drawing/2014/main" id="{4EA13AD9-1F78-1DA9-9AD5-DA6B815BC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10" name="テキスト ボックス 309">
                <a:extLst>
                  <a:ext uri="{FF2B5EF4-FFF2-40B4-BE49-F238E27FC236}">
                    <a16:creationId xmlns:a16="http://schemas.microsoft.com/office/drawing/2014/main" id="{FE4C9D52-8F56-95D6-6BC6-2A604F754C7F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13" name="グループ化 312">
            <a:extLst>
              <a:ext uri="{FF2B5EF4-FFF2-40B4-BE49-F238E27FC236}">
                <a16:creationId xmlns:a16="http://schemas.microsoft.com/office/drawing/2014/main" id="{80257953-9024-2940-7691-7B8ED45497BD}"/>
              </a:ext>
            </a:extLst>
          </p:cNvPr>
          <p:cNvGrpSpPr/>
          <p:nvPr/>
        </p:nvGrpSpPr>
        <p:grpSpPr>
          <a:xfrm>
            <a:off x="9704384" y="4576701"/>
            <a:ext cx="2226485" cy="2226485"/>
            <a:chOff x="396135" y="51324"/>
            <a:chExt cx="2226485" cy="2226485"/>
          </a:xfrm>
        </p:grpSpPr>
        <p:pic>
          <p:nvPicPr>
            <p:cNvPr id="314" name="図 313">
              <a:extLst>
                <a:ext uri="{FF2B5EF4-FFF2-40B4-BE49-F238E27FC236}">
                  <a16:creationId xmlns:a16="http://schemas.microsoft.com/office/drawing/2014/main" id="{71AA3A17-4A6A-681B-DF23-F3B1AC5C2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26485" cy="2226485"/>
            </a:xfrm>
            <a:prstGeom prst="rect">
              <a:avLst/>
            </a:prstGeom>
          </p:spPr>
        </p:pic>
        <p:grpSp>
          <p:nvGrpSpPr>
            <p:cNvPr id="315" name="グループ化 314">
              <a:extLst>
                <a:ext uri="{FF2B5EF4-FFF2-40B4-BE49-F238E27FC236}">
                  <a16:creationId xmlns:a16="http://schemas.microsoft.com/office/drawing/2014/main" id="{5370C0FB-E179-A750-750D-580DB549766E}"/>
                </a:ext>
              </a:extLst>
            </p:cNvPr>
            <p:cNvGrpSpPr/>
            <p:nvPr/>
          </p:nvGrpSpPr>
          <p:grpSpPr>
            <a:xfrm>
              <a:off x="396135" y="51324"/>
              <a:ext cx="2226485" cy="2226485"/>
              <a:chOff x="1241496" y="51324"/>
              <a:chExt cx="2226485" cy="2226485"/>
            </a:xfrm>
          </p:grpSpPr>
          <p:grpSp>
            <p:nvGrpSpPr>
              <p:cNvPr id="316" name="グループ化 315">
                <a:extLst>
                  <a:ext uri="{FF2B5EF4-FFF2-40B4-BE49-F238E27FC236}">
                    <a16:creationId xmlns:a16="http://schemas.microsoft.com/office/drawing/2014/main" id="{0A4E47BF-E9F6-A64F-6823-A9103A78EACA}"/>
                  </a:ext>
                </a:extLst>
              </p:cNvPr>
              <p:cNvGrpSpPr/>
              <p:nvPr/>
            </p:nvGrpSpPr>
            <p:grpSpPr>
              <a:xfrm>
                <a:off x="1241496" y="51324"/>
                <a:ext cx="2226485" cy="2226485"/>
                <a:chOff x="1241496" y="51324"/>
                <a:chExt cx="2226485" cy="2226485"/>
              </a:xfrm>
            </p:grpSpPr>
            <p:pic>
              <p:nvPicPr>
                <p:cNvPr id="319" name="図 318">
                  <a:extLst>
                    <a:ext uri="{FF2B5EF4-FFF2-40B4-BE49-F238E27FC236}">
                      <a16:creationId xmlns:a16="http://schemas.microsoft.com/office/drawing/2014/main" id="{1D84CACA-ED37-40C1-E475-95DB7564C4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20" name="図 319">
                  <a:extLst>
                    <a:ext uri="{FF2B5EF4-FFF2-40B4-BE49-F238E27FC236}">
                      <a16:creationId xmlns:a16="http://schemas.microsoft.com/office/drawing/2014/main" id="{DB85A6DC-CCBB-CAFF-FC9F-1B42B289B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17" name="図 316">
                <a:extLst>
                  <a:ext uri="{FF2B5EF4-FFF2-40B4-BE49-F238E27FC236}">
                    <a16:creationId xmlns:a16="http://schemas.microsoft.com/office/drawing/2014/main" id="{58803C95-3870-C071-5296-957928EA3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839157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18" name="テキスト ボックス 317">
                <a:extLst>
                  <a:ext uri="{FF2B5EF4-FFF2-40B4-BE49-F238E27FC236}">
                    <a16:creationId xmlns:a16="http://schemas.microsoft.com/office/drawing/2014/main" id="{9A065337-3C7C-72C9-F075-5945EF8C5CE3}"/>
                  </a:ext>
                </a:extLst>
              </p:cNvPr>
              <p:cNvSpPr txBox="1"/>
              <p:nvPr/>
            </p:nvSpPr>
            <p:spPr>
              <a:xfrm>
                <a:off x="1895316" y="1559874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10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B56BACD-6073-0F5E-9B4F-5E544B5E7C0F}"/>
              </a:ext>
            </a:extLst>
          </p:cNvPr>
          <p:cNvGrpSpPr/>
          <p:nvPr/>
        </p:nvGrpSpPr>
        <p:grpSpPr>
          <a:xfrm>
            <a:off x="451481" y="659252"/>
            <a:ext cx="1296581" cy="1915404"/>
            <a:chOff x="2441847" y="587587"/>
            <a:chExt cx="1296581" cy="1915404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D2F4314A-4665-C64D-E0F5-A4FCC6B4E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1F413CBD-255A-0344-9120-BAE9A9CEFDB6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C997E895-2450-3A98-A7FD-490CAF83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58F594BE-5F1F-006B-DE8B-EA1B87E76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343249A1-0A6C-925B-D709-D1E88C609157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20" name="グループ化 219">
            <a:extLst>
              <a:ext uri="{FF2B5EF4-FFF2-40B4-BE49-F238E27FC236}">
                <a16:creationId xmlns:a16="http://schemas.microsoft.com/office/drawing/2014/main" id="{B028796E-4C61-246E-3A08-3CB41A3D0578}"/>
              </a:ext>
            </a:extLst>
          </p:cNvPr>
          <p:cNvGrpSpPr/>
          <p:nvPr/>
        </p:nvGrpSpPr>
        <p:grpSpPr>
          <a:xfrm>
            <a:off x="1698445" y="659252"/>
            <a:ext cx="1296581" cy="1915404"/>
            <a:chOff x="2441847" y="587587"/>
            <a:chExt cx="1296581" cy="1915404"/>
          </a:xfrm>
        </p:grpSpPr>
        <p:pic>
          <p:nvPicPr>
            <p:cNvPr id="221" name="図 220">
              <a:extLst>
                <a:ext uri="{FF2B5EF4-FFF2-40B4-BE49-F238E27FC236}">
                  <a16:creationId xmlns:a16="http://schemas.microsoft.com/office/drawing/2014/main" id="{83230390-AC9B-2E17-DF7D-0778F7CA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6D69E25D-C14D-72DC-1411-02798D345F66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23" name="図 222">
                <a:extLst>
                  <a:ext uri="{FF2B5EF4-FFF2-40B4-BE49-F238E27FC236}">
                    <a16:creationId xmlns:a16="http://schemas.microsoft.com/office/drawing/2014/main" id="{78DC98EE-A10F-77F1-6EE1-2F9FBF001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24" name="図 223">
                <a:extLst>
                  <a:ext uri="{FF2B5EF4-FFF2-40B4-BE49-F238E27FC236}">
                    <a16:creationId xmlns:a16="http://schemas.microsoft.com/office/drawing/2014/main" id="{CE6A18AC-DFAB-DF32-B0FE-9CAD05B77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25" name="テキスト ボックス 224">
                <a:extLst>
                  <a:ext uri="{FF2B5EF4-FFF2-40B4-BE49-F238E27FC236}">
                    <a16:creationId xmlns:a16="http://schemas.microsoft.com/office/drawing/2014/main" id="{C977563F-AA0B-5E62-1B29-A7E807DDDB5F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26" name="グループ化 225">
            <a:extLst>
              <a:ext uri="{FF2B5EF4-FFF2-40B4-BE49-F238E27FC236}">
                <a16:creationId xmlns:a16="http://schemas.microsoft.com/office/drawing/2014/main" id="{820B5B1D-6D66-FBEE-C44B-CCAADE93098D}"/>
              </a:ext>
            </a:extLst>
          </p:cNvPr>
          <p:cNvGrpSpPr/>
          <p:nvPr/>
        </p:nvGrpSpPr>
        <p:grpSpPr>
          <a:xfrm>
            <a:off x="2946456" y="659252"/>
            <a:ext cx="1296581" cy="1915404"/>
            <a:chOff x="2441847" y="587587"/>
            <a:chExt cx="1296581" cy="1915404"/>
          </a:xfrm>
        </p:grpSpPr>
        <p:pic>
          <p:nvPicPr>
            <p:cNvPr id="227" name="図 226">
              <a:extLst>
                <a:ext uri="{FF2B5EF4-FFF2-40B4-BE49-F238E27FC236}">
                  <a16:creationId xmlns:a16="http://schemas.microsoft.com/office/drawing/2014/main" id="{A2B43DCE-CBB5-97B7-7F29-F538B29E9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28" name="グループ化 227">
              <a:extLst>
                <a:ext uri="{FF2B5EF4-FFF2-40B4-BE49-F238E27FC236}">
                  <a16:creationId xmlns:a16="http://schemas.microsoft.com/office/drawing/2014/main" id="{1011476C-F003-BD12-A6AE-3CD88FE42D59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29" name="図 228">
                <a:extLst>
                  <a:ext uri="{FF2B5EF4-FFF2-40B4-BE49-F238E27FC236}">
                    <a16:creationId xmlns:a16="http://schemas.microsoft.com/office/drawing/2014/main" id="{B3CB3A1B-C0C1-77D5-9589-2E5DDF6CC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30" name="図 229">
                <a:extLst>
                  <a:ext uri="{FF2B5EF4-FFF2-40B4-BE49-F238E27FC236}">
                    <a16:creationId xmlns:a16="http://schemas.microsoft.com/office/drawing/2014/main" id="{1CAB2AB3-0044-1FC1-66C5-0D39352FC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31" name="テキスト ボックス 230">
                <a:extLst>
                  <a:ext uri="{FF2B5EF4-FFF2-40B4-BE49-F238E27FC236}">
                    <a16:creationId xmlns:a16="http://schemas.microsoft.com/office/drawing/2014/main" id="{E39225C9-7CD2-CB75-7043-72B8FBFCFEC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32" name="グループ化 231">
            <a:extLst>
              <a:ext uri="{FF2B5EF4-FFF2-40B4-BE49-F238E27FC236}">
                <a16:creationId xmlns:a16="http://schemas.microsoft.com/office/drawing/2014/main" id="{E9A919BC-DC6D-63F2-1A75-11F20C8D563D}"/>
              </a:ext>
            </a:extLst>
          </p:cNvPr>
          <p:cNvGrpSpPr/>
          <p:nvPr/>
        </p:nvGrpSpPr>
        <p:grpSpPr>
          <a:xfrm>
            <a:off x="4193420" y="659252"/>
            <a:ext cx="1296581" cy="1915404"/>
            <a:chOff x="2441847" y="587587"/>
            <a:chExt cx="1296581" cy="1915404"/>
          </a:xfrm>
        </p:grpSpPr>
        <p:pic>
          <p:nvPicPr>
            <p:cNvPr id="233" name="図 232">
              <a:extLst>
                <a:ext uri="{FF2B5EF4-FFF2-40B4-BE49-F238E27FC236}">
                  <a16:creationId xmlns:a16="http://schemas.microsoft.com/office/drawing/2014/main" id="{C9695AC5-20A3-2BCB-DA7B-FA1B6DCFE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34" name="グループ化 233">
              <a:extLst>
                <a:ext uri="{FF2B5EF4-FFF2-40B4-BE49-F238E27FC236}">
                  <a16:creationId xmlns:a16="http://schemas.microsoft.com/office/drawing/2014/main" id="{1E9DBCF1-42DD-4996-B3CF-A0788AD9169C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35" name="図 234">
                <a:extLst>
                  <a:ext uri="{FF2B5EF4-FFF2-40B4-BE49-F238E27FC236}">
                    <a16:creationId xmlns:a16="http://schemas.microsoft.com/office/drawing/2014/main" id="{7D10F27C-18FE-0501-185A-030F274A5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36" name="図 235">
                <a:extLst>
                  <a:ext uri="{FF2B5EF4-FFF2-40B4-BE49-F238E27FC236}">
                    <a16:creationId xmlns:a16="http://schemas.microsoft.com/office/drawing/2014/main" id="{B35704AB-6558-801C-AD89-597854795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37" name="テキスト ボックス 236">
                <a:extLst>
                  <a:ext uri="{FF2B5EF4-FFF2-40B4-BE49-F238E27FC236}">
                    <a16:creationId xmlns:a16="http://schemas.microsoft.com/office/drawing/2014/main" id="{82448D3E-D885-4008-0A5F-8DC6C07802A5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38" name="グループ化 237">
            <a:extLst>
              <a:ext uri="{FF2B5EF4-FFF2-40B4-BE49-F238E27FC236}">
                <a16:creationId xmlns:a16="http://schemas.microsoft.com/office/drawing/2014/main" id="{0A760046-7722-388B-FC73-E5F2F5A236E4}"/>
              </a:ext>
            </a:extLst>
          </p:cNvPr>
          <p:cNvGrpSpPr/>
          <p:nvPr/>
        </p:nvGrpSpPr>
        <p:grpSpPr>
          <a:xfrm>
            <a:off x="5441431" y="659252"/>
            <a:ext cx="1296581" cy="1915404"/>
            <a:chOff x="2441847" y="587587"/>
            <a:chExt cx="1296581" cy="1915404"/>
          </a:xfrm>
        </p:grpSpPr>
        <p:pic>
          <p:nvPicPr>
            <p:cNvPr id="239" name="図 238">
              <a:extLst>
                <a:ext uri="{FF2B5EF4-FFF2-40B4-BE49-F238E27FC236}">
                  <a16:creationId xmlns:a16="http://schemas.microsoft.com/office/drawing/2014/main" id="{52688632-8AA5-B7DC-CFDB-F1105697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BC16B574-D67C-D000-A265-15151B89D0F9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41" name="図 240">
                <a:extLst>
                  <a:ext uri="{FF2B5EF4-FFF2-40B4-BE49-F238E27FC236}">
                    <a16:creationId xmlns:a16="http://schemas.microsoft.com/office/drawing/2014/main" id="{3C0CFB85-0C18-BDDC-E9A8-371675EC8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42" name="図 241">
                <a:extLst>
                  <a:ext uri="{FF2B5EF4-FFF2-40B4-BE49-F238E27FC236}">
                    <a16:creationId xmlns:a16="http://schemas.microsoft.com/office/drawing/2014/main" id="{4B974E99-4176-85A5-520D-FF58BEA35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43" name="テキスト ボックス 242">
                <a:extLst>
                  <a:ext uri="{FF2B5EF4-FFF2-40B4-BE49-F238E27FC236}">
                    <a16:creationId xmlns:a16="http://schemas.microsoft.com/office/drawing/2014/main" id="{855570C9-C68E-D40C-AC7A-1FE3020DB32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44" name="グループ化 243">
            <a:extLst>
              <a:ext uri="{FF2B5EF4-FFF2-40B4-BE49-F238E27FC236}">
                <a16:creationId xmlns:a16="http://schemas.microsoft.com/office/drawing/2014/main" id="{A2B5BF86-5DD5-0E72-26D1-AE64A3158408}"/>
              </a:ext>
            </a:extLst>
          </p:cNvPr>
          <p:cNvGrpSpPr/>
          <p:nvPr/>
        </p:nvGrpSpPr>
        <p:grpSpPr>
          <a:xfrm>
            <a:off x="6688395" y="659252"/>
            <a:ext cx="1296581" cy="1915404"/>
            <a:chOff x="2441847" y="587587"/>
            <a:chExt cx="1296581" cy="1915404"/>
          </a:xfrm>
        </p:grpSpPr>
        <p:pic>
          <p:nvPicPr>
            <p:cNvPr id="245" name="図 244">
              <a:extLst>
                <a:ext uri="{FF2B5EF4-FFF2-40B4-BE49-F238E27FC236}">
                  <a16:creationId xmlns:a16="http://schemas.microsoft.com/office/drawing/2014/main" id="{521962DD-A85F-A01B-FD6B-859394DC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46" name="グループ化 245">
              <a:extLst>
                <a:ext uri="{FF2B5EF4-FFF2-40B4-BE49-F238E27FC236}">
                  <a16:creationId xmlns:a16="http://schemas.microsoft.com/office/drawing/2014/main" id="{35E971CA-67EB-3300-764D-257FA433D752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47" name="図 246">
                <a:extLst>
                  <a:ext uri="{FF2B5EF4-FFF2-40B4-BE49-F238E27FC236}">
                    <a16:creationId xmlns:a16="http://schemas.microsoft.com/office/drawing/2014/main" id="{D8FB2F80-4790-842A-E515-1F15F97DB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48" name="図 247">
                <a:extLst>
                  <a:ext uri="{FF2B5EF4-FFF2-40B4-BE49-F238E27FC236}">
                    <a16:creationId xmlns:a16="http://schemas.microsoft.com/office/drawing/2014/main" id="{39DA8830-C456-A181-FE52-CFE33DA91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49" name="テキスト ボックス 248">
                <a:extLst>
                  <a:ext uri="{FF2B5EF4-FFF2-40B4-BE49-F238E27FC236}">
                    <a16:creationId xmlns:a16="http://schemas.microsoft.com/office/drawing/2014/main" id="{C14131C2-DDFF-1FD0-E64C-6BC8EA5D6645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50" name="グループ化 249">
            <a:extLst>
              <a:ext uri="{FF2B5EF4-FFF2-40B4-BE49-F238E27FC236}">
                <a16:creationId xmlns:a16="http://schemas.microsoft.com/office/drawing/2014/main" id="{452E48C1-D301-3771-A980-52AB6797A955}"/>
              </a:ext>
            </a:extLst>
          </p:cNvPr>
          <p:cNvGrpSpPr/>
          <p:nvPr/>
        </p:nvGrpSpPr>
        <p:grpSpPr>
          <a:xfrm>
            <a:off x="7936406" y="659252"/>
            <a:ext cx="1296581" cy="1915404"/>
            <a:chOff x="2441847" y="587587"/>
            <a:chExt cx="1296581" cy="1915404"/>
          </a:xfrm>
        </p:grpSpPr>
        <p:pic>
          <p:nvPicPr>
            <p:cNvPr id="251" name="図 250">
              <a:extLst>
                <a:ext uri="{FF2B5EF4-FFF2-40B4-BE49-F238E27FC236}">
                  <a16:creationId xmlns:a16="http://schemas.microsoft.com/office/drawing/2014/main" id="{4BAD228E-11DE-E219-5061-9073AC6EF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52" name="グループ化 251">
              <a:extLst>
                <a:ext uri="{FF2B5EF4-FFF2-40B4-BE49-F238E27FC236}">
                  <a16:creationId xmlns:a16="http://schemas.microsoft.com/office/drawing/2014/main" id="{7C294E33-EF04-C677-3CF2-72C97F045DA5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53" name="図 252">
                <a:extLst>
                  <a:ext uri="{FF2B5EF4-FFF2-40B4-BE49-F238E27FC236}">
                    <a16:creationId xmlns:a16="http://schemas.microsoft.com/office/drawing/2014/main" id="{6DD085A2-190B-F593-553F-75798924D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54" name="図 253">
                <a:extLst>
                  <a:ext uri="{FF2B5EF4-FFF2-40B4-BE49-F238E27FC236}">
                    <a16:creationId xmlns:a16="http://schemas.microsoft.com/office/drawing/2014/main" id="{21A9CAB4-71A1-B6BE-68CF-CA34C73FC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55" name="テキスト ボックス 254">
                <a:extLst>
                  <a:ext uri="{FF2B5EF4-FFF2-40B4-BE49-F238E27FC236}">
                    <a16:creationId xmlns:a16="http://schemas.microsoft.com/office/drawing/2014/main" id="{BE1356B6-CD0B-E131-AB4D-BD7A9FF4A90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56" name="グループ化 255">
            <a:extLst>
              <a:ext uri="{FF2B5EF4-FFF2-40B4-BE49-F238E27FC236}">
                <a16:creationId xmlns:a16="http://schemas.microsoft.com/office/drawing/2014/main" id="{4C0E9E0B-4440-A98D-6647-A7A2A33F314C}"/>
              </a:ext>
            </a:extLst>
          </p:cNvPr>
          <p:cNvGrpSpPr/>
          <p:nvPr/>
        </p:nvGrpSpPr>
        <p:grpSpPr>
          <a:xfrm>
            <a:off x="9183370" y="659252"/>
            <a:ext cx="1296581" cy="1915404"/>
            <a:chOff x="2441847" y="587587"/>
            <a:chExt cx="1296581" cy="1915404"/>
          </a:xfrm>
        </p:grpSpPr>
        <p:pic>
          <p:nvPicPr>
            <p:cNvPr id="257" name="図 256">
              <a:extLst>
                <a:ext uri="{FF2B5EF4-FFF2-40B4-BE49-F238E27FC236}">
                  <a16:creationId xmlns:a16="http://schemas.microsoft.com/office/drawing/2014/main" id="{C967D3F0-F398-146A-BBB0-60F63C329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58" name="グループ化 257">
              <a:extLst>
                <a:ext uri="{FF2B5EF4-FFF2-40B4-BE49-F238E27FC236}">
                  <a16:creationId xmlns:a16="http://schemas.microsoft.com/office/drawing/2014/main" id="{1A90FBB0-BE65-CC2B-E9BA-2C4CE56F8C85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59" name="図 258">
                <a:extLst>
                  <a:ext uri="{FF2B5EF4-FFF2-40B4-BE49-F238E27FC236}">
                    <a16:creationId xmlns:a16="http://schemas.microsoft.com/office/drawing/2014/main" id="{A963D2B5-379F-0FEB-CF55-8F9A7A6A0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60" name="図 259">
                <a:extLst>
                  <a:ext uri="{FF2B5EF4-FFF2-40B4-BE49-F238E27FC236}">
                    <a16:creationId xmlns:a16="http://schemas.microsoft.com/office/drawing/2014/main" id="{CDCB2FAE-FC2B-8205-2ADA-22089349A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61" name="テキスト ボックス 260">
                <a:extLst>
                  <a:ext uri="{FF2B5EF4-FFF2-40B4-BE49-F238E27FC236}">
                    <a16:creationId xmlns:a16="http://schemas.microsoft.com/office/drawing/2014/main" id="{B1EED67D-8669-A68B-2EED-DC0748295670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62" name="グループ化 261">
            <a:extLst>
              <a:ext uri="{FF2B5EF4-FFF2-40B4-BE49-F238E27FC236}">
                <a16:creationId xmlns:a16="http://schemas.microsoft.com/office/drawing/2014/main" id="{A5F9A3D5-0EC0-9C9C-D85A-80469191F89B}"/>
              </a:ext>
            </a:extLst>
          </p:cNvPr>
          <p:cNvGrpSpPr/>
          <p:nvPr/>
        </p:nvGrpSpPr>
        <p:grpSpPr>
          <a:xfrm>
            <a:off x="10431381" y="659252"/>
            <a:ext cx="1296581" cy="1915404"/>
            <a:chOff x="2441847" y="587587"/>
            <a:chExt cx="1296581" cy="1915404"/>
          </a:xfrm>
        </p:grpSpPr>
        <p:pic>
          <p:nvPicPr>
            <p:cNvPr id="263" name="図 262">
              <a:extLst>
                <a:ext uri="{FF2B5EF4-FFF2-40B4-BE49-F238E27FC236}">
                  <a16:creationId xmlns:a16="http://schemas.microsoft.com/office/drawing/2014/main" id="{E100FB98-E8AC-79BC-B3F8-268DBBA7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64" name="グループ化 263">
              <a:extLst>
                <a:ext uri="{FF2B5EF4-FFF2-40B4-BE49-F238E27FC236}">
                  <a16:creationId xmlns:a16="http://schemas.microsoft.com/office/drawing/2014/main" id="{7FA489B6-B6E7-491D-F2B1-AF7693A1E115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65" name="図 264">
                <a:extLst>
                  <a:ext uri="{FF2B5EF4-FFF2-40B4-BE49-F238E27FC236}">
                    <a16:creationId xmlns:a16="http://schemas.microsoft.com/office/drawing/2014/main" id="{CEDCD7D1-42D4-5F73-7662-C13BC1051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66" name="図 265">
                <a:extLst>
                  <a:ext uri="{FF2B5EF4-FFF2-40B4-BE49-F238E27FC236}">
                    <a16:creationId xmlns:a16="http://schemas.microsoft.com/office/drawing/2014/main" id="{BBC2F09E-06DF-79BC-FA6E-1FEB4DDB2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67" name="テキスト ボックス 266">
                <a:extLst>
                  <a:ext uri="{FF2B5EF4-FFF2-40B4-BE49-F238E27FC236}">
                    <a16:creationId xmlns:a16="http://schemas.microsoft.com/office/drawing/2014/main" id="{3DCE9EF3-8712-6278-5A7F-01550B4BD927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68" name="グループ化 267">
            <a:extLst>
              <a:ext uri="{FF2B5EF4-FFF2-40B4-BE49-F238E27FC236}">
                <a16:creationId xmlns:a16="http://schemas.microsoft.com/office/drawing/2014/main" id="{D4072A73-ACC3-5590-D3C5-C9E447706301}"/>
              </a:ext>
            </a:extLst>
          </p:cNvPr>
          <p:cNvGrpSpPr/>
          <p:nvPr/>
        </p:nvGrpSpPr>
        <p:grpSpPr>
          <a:xfrm>
            <a:off x="451481" y="2525039"/>
            <a:ext cx="1296581" cy="1915404"/>
            <a:chOff x="2441847" y="587587"/>
            <a:chExt cx="1296581" cy="1915404"/>
          </a:xfrm>
        </p:grpSpPr>
        <p:pic>
          <p:nvPicPr>
            <p:cNvPr id="269" name="図 268">
              <a:extLst>
                <a:ext uri="{FF2B5EF4-FFF2-40B4-BE49-F238E27FC236}">
                  <a16:creationId xmlns:a16="http://schemas.microsoft.com/office/drawing/2014/main" id="{53C5B68E-75FD-DB4F-EAC9-DCE970F9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F08BA081-C994-9155-FD51-DB9FC4E5C9FF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71" name="図 270">
                <a:extLst>
                  <a:ext uri="{FF2B5EF4-FFF2-40B4-BE49-F238E27FC236}">
                    <a16:creationId xmlns:a16="http://schemas.microsoft.com/office/drawing/2014/main" id="{1F2A89DF-3927-1359-B111-DD40595DC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72" name="図 271">
                <a:extLst>
                  <a:ext uri="{FF2B5EF4-FFF2-40B4-BE49-F238E27FC236}">
                    <a16:creationId xmlns:a16="http://schemas.microsoft.com/office/drawing/2014/main" id="{DA979935-D052-EFBE-B74B-A02F63427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73" name="テキスト ボックス 272">
                <a:extLst>
                  <a:ext uri="{FF2B5EF4-FFF2-40B4-BE49-F238E27FC236}">
                    <a16:creationId xmlns:a16="http://schemas.microsoft.com/office/drawing/2014/main" id="{09B9F6E0-EC0B-471D-5027-C467772D4C7B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43EC5D93-BADD-0BC4-56B8-3EDC0D473DF5}"/>
              </a:ext>
            </a:extLst>
          </p:cNvPr>
          <p:cNvGrpSpPr/>
          <p:nvPr/>
        </p:nvGrpSpPr>
        <p:grpSpPr>
          <a:xfrm>
            <a:off x="1698445" y="2525039"/>
            <a:ext cx="1296581" cy="1915404"/>
            <a:chOff x="2441847" y="587587"/>
            <a:chExt cx="1296581" cy="1915404"/>
          </a:xfrm>
        </p:grpSpPr>
        <p:pic>
          <p:nvPicPr>
            <p:cNvPr id="275" name="図 274">
              <a:extLst>
                <a:ext uri="{FF2B5EF4-FFF2-40B4-BE49-F238E27FC236}">
                  <a16:creationId xmlns:a16="http://schemas.microsoft.com/office/drawing/2014/main" id="{7F790141-49B8-E984-9991-2DB58CDA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76" name="グループ化 275">
              <a:extLst>
                <a:ext uri="{FF2B5EF4-FFF2-40B4-BE49-F238E27FC236}">
                  <a16:creationId xmlns:a16="http://schemas.microsoft.com/office/drawing/2014/main" id="{6C901E93-3722-9497-58C8-C2937F7111F8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77" name="図 276">
                <a:extLst>
                  <a:ext uri="{FF2B5EF4-FFF2-40B4-BE49-F238E27FC236}">
                    <a16:creationId xmlns:a16="http://schemas.microsoft.com/office/drawing/2014/main" id="{05F2E4FE-361E-B04C-4E6B-5415665E4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78" name="図 277">
                <a:extLst>
                  <a:ext uri="{FF2B5EF4-FFF2-40B4-BE49-F238E27FC236}">
                    <a16:creationId xmlns:a16="http://schemas.microsoft.com/office/drawing/2014/main" id="{8F1F2FAB-96DB-253F-1802-FE56990A5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79" name="テキスト ボックス 278">
                <a:extLst>
                  <a:ext uri="{FF2B5EF4-FFF2-40B4-BE49-F238E27FC236}">
                    <a16:creationId xmlns:a16="http://schemas.microsoft.com/office/drawing/2014/main" id="{3DD45ADB-D145-2721-E68E-55031F76FAAF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69306FA6-83D2-F07A-B5D9-3AA757048D92}"/>
              </a:ext>
            </a:extLst>
          </p:cNvPr>
          <p:cNvGrpSpPr/>
          <p:nvPr/>
        </p:nvGrpSpPr>
        <p:grpSpPr>
          <a:xfrm>
            <a:off x="2946456" y="2525039"/>
            <a:ext cx="1296581" cy="1915404"/>
            <a:chOff x="2441847" y="587587"/>
            <a:chExt cx="1296581" cy="1915404"/>
          </a:xfrm>
        </p:grpSpPr>
        <p:pic>
          <p:nvPicPr>
            <p:cNvPr id="281" name="図 280">
              <a:extLst>
                <a:ext uri="{FF2B5EF4-FFF2-40B4-BE49-F238E27FC236}">
                  <a16:creationId xmlns:a16="http://schemas.microsoft.com/office/drawing/2014/main" id="{56E4CABB-257C-AC36-DBED-721E95F9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82" name="グループ化 281">
              <a:extLst>
                <a:ext uri="{FF2B5EF4-FFF2-40B4-BE49-F238E27FC236}">
                  <a16:creationId xmlns:a16="http://schemas.microsoft.com/office/drawing/2014/main" id="{DD238981-16F1-9FD1-E954-576B70E494E3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83" name="図 282">
                <a:extLst>
                  <a:ext uri="{FF2B5EF4-FFF2-40B4-BE49-F238E27FC236}">
                    <a16:creationId xmlns:a16="http://schemas.microsoft.com/office/drawing/2014/main" id="{E8D30D57-7415-2320-6D34-22BBC6F8A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84" name="図 283">
                <a:extLst>
                  <a:ext uri="{FF2B5EF4-FFF2-40B4-BE49-F238E27FC236}">
                    <a16:creationId xmlns:a16="http://schemas.microsoft.com/office/drawing/2014/main" id="{EDE42B87-655D-F50D-75DB-007853013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85" name="テキスト ボックス 284">
                <a:extLst>
                  <a:ext uri="{FF2B5EF4-FFF2-40B4-BE49-F238E27FC236}">
                    <a16:creationId xmlns:a16="http://schemas.microsoft.com/office/drawing/2014/main" id="{944D8982-7E83-9895-03AF-73B9CAFE1FF0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86" name="グループ化 285">
            <a:extLst>
              <a:ext uri="{FF2B5EF4-FFF2-40B4-BE49-F238E27FC236}">
                <a16:creationId xmlns:a16="http://schemas.microsoft.com/office/drawing/2014/main" id="{172E9A3B-3CCD-C884-2737-9512665E008D}"/>
              </a:ext>
            </a:extLst>
          </p:cNvPr>
          <p:cNvGrpSpPr/>
          <p:nvPr/>
        </p:nvGrpSpPr>
        <p:grpSpPr>
          <a:xfrm>
            <a:off x="4193420" y="2525039"/>
            <a:ext cx="1296581" cy="1915404"/>
            <a:chOff x="2441847" y="587587"/>
            <a:chExt cx="1296581" cy="1915404"/>
          </a:xfrm>
        </p:grpSpPr>
        <p:pic>
          <p:nvPicPr>
            <p:cNvPr id="287" name="図 286">
              <a:extLst>
                <a:ext uri="{FF2B5EF4-FFF2-40B4-BE49-F238E27FC236}">
                  <a16:creationId xmlns:a16="http://schemas.microsoft.com/office/drawing/2014/main" id="{B1059396-CE65-5314-EFC1-74442783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88" name="グループ化 287">
              <a:extLst>
                <a:ext uri="{FF2B5EF4-FFF2-40B4-BE49-F238E27FC236}">
                  <a16:creationId xmlns:a16="http://schemas.microsoft.com/office/drawing/2014/main" id="{4562F03E-1296-5DEC-AF0B-A417E204D31A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89" name="図 288">
                <a:extLst>
                  <a:ext uri="{FF2B5EF4-FFF2-40B4-BE49-F238E27FC236}">
                    <a16:creationId xmlns:a16="http://schemas.microsoft.com/office/drawing/2014/main" id="{92BC1CF2-04E3-16C7-E18F-9050C79D2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90" name="図 289">
                <a:extLst>
                  <a:ext uri="{FF2B5EF4-FFF2-40B4-BE49-F238E27FC236}">
                    <a16:creationId xmlns:a16="http://schemas.microsoft.com/office/drawing/2014/main" id="{866D4F02-E94B-8907-8608-DB9064E9B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91" name="テキスト ボックス 290">
                <a:extLst>
                  <a:ext uri="{FF2B5EF4-FFF2-40B4-BE49-F238E27FC236}">
                    <a16:creationId xmlns:a16="http://schemas.microsoft.com/office/drawing/2014/main" id="{679CA772-D23A-6EA6-6696-3E45B0DE7EF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92" name="グループ化 291">
            <a:extLst>
              <a:ext uri="{FF2B5EF4-FFF2-40B4-BE49-F238E27FC236}">
                <a16:creationId xmlns:a16="http://schemas.microsoft.com/office/drawing/2014/main" id="{D9BE613D-9902-39E7-2BB8-093C114B31BF}"/>
              </a:ext>
            </a:extLst>
          </p:cNvPr>
          <p:cNvGrpSpPr/>
          <p:nvPr/>
        </p:nvGrpSpPr>
        <p:grpSpPr>
          <a:xfrm>
            <a:off x="5441431" y="2525039"/>
            <a:ext cx="1296581" cy="1915404"/>
            <a:chOff x="2441847" y="587587"/>
            <a:chExt cx="1296581" cy="1915404"/>
          </a:xfrm>
        </p:grpSpPr>
        <p:pic>
          <p:nvPicPr>
            <p:cNvPr id="293" name="図 292">
              <a:extLst>
                <a:ext uri="{FF2B5EF4-FFF2-40B4-BE49-F238E27FC236}">
                  <a16:creationId xmlns:a16="http://schemas.microsoft.com/office/drawing/2014/main" id="{37268992-9EAE-152D-A5C2-586B552F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1C1814D7-1712-8C17-F2F5-7260DCBB8E45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295" name="図 294">
                <a:extLst>
                  <a:ext uri="{FF2B5EF4-FFF2-40B4-BE49-F238E27FC236}">
                    <a16:creationId xmlns:a16="http://schemas.microsoft.com/office/drawing/2014/main" id="{F01347C9-0021-4F02-6EB5-E7615D970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96" name="図 295">
                <a:extLst>
                  <a:ext uri="{FF2B5EF4-FFF2-40B4-BE49-F238E27FC236}">
                    <a16:creationId xmlns:a16="http://schemas.microsoft.com/office/drawing/2014/main" id="{7A04E42F-A3BE-24BC-B732-467E0B8B5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97" name="テキスト ボックス 296">
                <a:extLst>
                  <a:ext uri="{FF2B5EF4-FFF2-40B4-BE49-F238E27FC236}">
                    <a16:creationId xmlns:a16="http://schemas.microsoft.com/office/drawing/2014/main" id="{0812C0C7-4544-F880-8007-D458A6ED1785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98" name="グループ化 297">
            <a:extLst>
              <a:ext uri="{FF2B5EF4-FFF2-40B4-BE49-F238E27FC236}">
                <a16:creationId xmlns:a16="http://schemas.microsoft.com/office/drawing/2014/main" id="{7FAFA3C5-CAEC-586D-E0E6-150CF6A4CB20}"/>
              </a:ext>
            </a:extLst>
          </p:cNvPr>
          <p:cNvGrpSpPr/>
          <p:nvPr/>
        </p:nvGrpSpPr>
        <p:grpSpPr>
          <a:xfrm>
            <a:off x="6688395" y="2525039"/>
            <a:ext cx="1296581" cy="1915404"/>
            <a:chOff x="2441847" y="587587"/>
            <a:chExt cx="1296581" cy="1915404"/>
          </a:xfrm>
        </p:grpSpPr>
        <p:pic>
          <p:nvPicPr>
            <p:cNvPr id="299" name="図 298">
              <a:extLst>
                <a:ext uri="{FF2B5EF4-FFF2-40B4-BE49-F238E27FC236}">
                  <a16:creationId xmlns:a16="http://schemas.microsoft.com/office/drawing/2014/main" id="{7259D5F1-2F4E-5A06-0EB5-2F07CEBF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00" name="グループ化 299">
              <a:extLst>
                <a:ext uri="{FF2B5EF4-FFF2-40B4-BE49-F238E27FC236}">
                  <a16:creationId xmlns:a16="http://schemas.microsoft.com/office/drawing/2014/main" id="{5187CAD4-B6BA-13BE-18FA-9207A83B0990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01" name="図 300">
                <a:extLst>
                  <a:ext uri="{FF2B5EF4-FFF2-40B4-BE49-F238E27FC236}">
                    <a16:creationId xmlns:a16="http://schemas.microsoft.com/office/drawing/2014/main" id="{99A854CF-1792-F793-357F-27ABDA680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02" name="図 301">
                <a:extLst>
                  <a:ext uri="{FF2B5EF4-FFF2-40B4-BE49-F238E27FC236}">
                    <a16:creationId xmlns:a16="http://schemas.microsoft.com/office/drawing/2014/main" id="{324728A9-A5B7-C035-2999-BAEBC6AA6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03" name="テキスト ボックス 302">
                <a:extLst>
                  <a:ext uri="{FF2B5EF4-FFF2-40B4-BE49-F238E27FC236}">
                    <a16:creationId xmlns:a16="http://schemas.microsoft.com/office/drawing/2014/main" id="{96916479-B8C6-88F8-78C9-7C8340319DBF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04" name="グループ化 303">
            <a:extLst>
              <a:ext uri="{FF2B5EF4-FFF2-40B4-BE49-F238E27FC236}">
                <a16:creationId xmlns:a16="http://schemas.microsoft.com/office/drawing/2014/main" id="{1F6324A7-4D6C-2C38-2BF7-0FFF21E65C86}"/>
              </a:ext>
            </a:extLst>
          </p:cNvPr>
          <p:cNvGrpSpPr/>
          <p:nvPr/>
        </p:nvGrpSpPr>
        <p:grpSpPr>
          <a:xfrm>
            <a:off x="7936406" y="2525039"/>
            <a:ext cx="1296581" cy="1915404"/>
            <a:chOff x="2441847" y="587587"/>
            <a:chExt cx="1296581" cy="1915404"/>
          </a:xfrm>
        </p:grpSpPr>
        <p:pic>
          <p:nvPicPr>
            <p:cNvPr id="305" name="図 304">
              <a:extLst>
                <a:ext uri="{FF2B5EF4-FFF2-40B4-BE49-F238E27FC236}">
                  <a16:creationId xmlns:a16="http://schemas.microsoft.com/office/drawing/2014/main" id="{F53249DD-3DD0-9296-EA4D-8B5828450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06" name="グループ化 305">
              <a:extLst>
                <a:ext uri="{FF2B5EF4-FFF2-40B4-BE49-F238E27FC236}">
                  <a16:creationId xmlns:a16="http://schemas.microsoft.com/office/drawing/2014/main" id="{423BA9C3-6394-E9EE-8948-CC96B6E0FA52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07" name="図 306">
                <a:extLst>
                  <a:ext uri="{FF2B5EF4-FFF2-40B4-BE49-F238E27FC236}">
                    <a16:creationId xmlns:a16="http://schemas.microsoft.com/office/drawing/2014/main" id="{03473C67-2CAF-6EB9-8EC0-831950D2C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08" name="図 307">
                <a:extLst>
                  <a:ext uri="{FF2B5EF4-FFF2-40B4-BE49-F238E27FC236}">
                    <a16:creationId xmlns:a16="http://schemas.microsoft.com/office/drawing/2014/main" id="{85D21036-1CAF-0B02-CF55-3B7658DBE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09" name="テキスト ボックス 308">
                <a:extLst>
                  <a:ext uri="{FF2B5EF4-FFF2-40B4-BE49-F238E27FC236}">
                    <a16:creationId xmlns:a16="http://schemas.microsoft.com/office/drawing/2014/main" id="{9B70FFA1-D46F-8283-08D8-126F4A71018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10" name="グループ化 309">
            <a:extLst>
              <a:ext uri="{FF2B5EF4-FFF2-40B4-BE49-F238E27FC236}">
                <a16:creationId xmlns:a16="http://schemas.microsoft.com/office/drawing/2014/main" id="{2157A68D-7C02-011A-50B1-4E6C295582D1}"/>
              </a:ext>
            </a:extLst>
          </p:cNvPr>
          <p:cNvGrpSpPr/>
          <p:nvPr/>
        </p:nvGrpSpPr>
        <p:grpSpPr>
          <a:xfrm>
            <a:off x="9183370" y="2525039"/>
            <a:ext cx="1296581" cy="1915404"/>
            <a:chOff x="2441847" y="587587"/>
            <a:chExt cx="1296581" cy="1915404"/>
          </a:xfrm>
        </p:grpSpPr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14B02D2D-F47E-2319-38C9-061AF0F71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12" name="グループ化 311">
              <a:extLst>
                <a:ext uri="{FF2B5EF4-FFF2-40B4-BE49-F238E27FC236}">
                  <a16:creationId xmlns:a16="http://schemas.microsoft.com/office/drawing/2014/main" id="{6A39C506-E362-2B6B-9736-B087FAFCE46D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13" name="図 312">
                <a:extLst>
                  <a:ext uri="{FF2B5EF4-FFF2-40B4-BE49-F238E27FC236}">
                    <a16:creationId xmlns:a16="http://schemas.microsoft.com/office/drawing/2014/main" id="{735164D4-F44A-1718-C3D6-2B0DE1C53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14" name="図 313">
                <a:extLst>
                  <a:ext uri="{FF2B5EF4-FFF2-40B4-BE49-F238E27FC236}">
                    <a16:creationId xmlns:a16="http://schemas.microsoft.com/office/drawing/2014/main" id="{92A49880-0AEF-59F2-0D39-2F00E5D0B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15" name="テキスト ボックス 314">
                <a:extLst>
                  <a:ext uri="{FF2B5EF4-FFF2-40B4-BE49-F238E27FC236}">
                    <a16:creationId xmlns:a16="http://schemas.microsoft.com/office/drawing/2014/main" id="{1426EB10-A66A-29A3-D279-F44A19C9835A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16" name="グループ化 315">
            <a:extLst>
              <a:ext uri="{FF2B5EF4-FFF2-40B4-BE49-F238E27FC236}">
                <a16:creationId xmlns:a16="http://schemas.microsoft.com/office/drawing/2014/main" id="{48F43C2A-EF1F-8F3F-2D2D-C72A91AB8A5F}"/>
              </a:ext>
            </a:extLst>
          </p:cNvPr>
          <p:cNvGrpSpPr/>
          <p:nvPr/>
        </p:nvGrpSpPr>
        <p:grpSpPr>
          <a:xfrm>
            <a:off x="10431381" y="2525039"/>
            <a:ext cx="1296581" cy="1915404"/>
            <a:chOff x="2441847" y="587587"/>
            <a:chExt cx="1296581" cy="1915404"/>
          </a:xfrm>
        </p:grpSpPr>
        <p:pic>
          <p:nvPicPr>
            <p:cNvPr id="317" name="図 316">
              <a:extLst>
                <a:ext uri="{FF2B5EF4-FFF2-40B4-BE49-F238E27FC236}">
                  <a16:creationId xmlns:a16="http://schemas.microsoft.com/office/drawing/2014/main" id="{572A1E18-B481-BE25-2482-4737CF9E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18" name="グループ化 317">
              <a:extLst>
                <a:ext uri="{FF2B5EF4-FFF2-40B4-BE49-F238E27FC236}">
                  <a16:creationId xmlns:a16="http://schemas.microsoft.com/office/drawing/2014/main" id="{DE471C38-0588-0F7B-1197-5CA564AC8BF8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19" name="図 318">
                <a:extLst>
                  <a:ext uri="{FF2B5EF4-FFF2-40B4-BE49-F238E27FC236}">
                    <a16:creationId xmlns:a16="http://schemas.microsoft.com/office/drawing/2014/main" id="{0D56A500-936F-8B7A-7ED6-3E6EDE5C3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20" name="図 319">
                <a:extLst>
                  <a:ext uri="{FF2B5EF4-FFF2-40B4-BE49-F238E27FC236}">
                    <a16:creationId xmlns:a16="http://schemas.microsoft.com/office/drawing/2014/main" id="{9AB0E06A-72A2-B138-C952-41C2EEF2C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21" name="テキスト ボックス 320">
                <a:extLst>
                  <a:ext uri="{FF2B5EF4-FFF2-40B4-BE49-F238E27FC236}">
                    <a16:creationId xmlns:a16="http://schemas.microsoft.com/office/drawing/2014/main" id="{705DA388-7A03-D5AC-4272-84C0F981F1CA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22" name="グループ化 321">
            <a:extLst>
              <a:ext uri="{FF2B5EF4-FFF2-40B4-BE49-F238E27FC236}">
                <a16:creationId xmlns:a16="http://schemas.microsoft.com/office/drawing/2014/main" id="{4E07D7CD-10E1-06DB-46B5-235BA6DF7B70}"/>
              </a:ext>
            </a:extLst>
          </p:cNvPr>
          <p:cNvGrpSpPr/>
          <p:nvPr/>
        </p:nvGrpSpPr>
        <p:grpSpPr>
          <a:xfrm>
            <a:off x="451481" y="4390826"/>
            <a:ext cx="1296581" cy="1915404"/>
            <a:chOff x="2441847" y="587587"/>
            <a:chExt cx="1296581" cy="1915404"/>
          </a:xfrm>
        </p:grpSpPr>
        <p:pic>
          <p:nvPicPr>
            <p:cNvPr id="323" name="図 322">
              <a:extLst>
                <a:ext uri="{FF2B5EF4-FFF2-40B4-BE49-F238E27FC236}">
                  <a16:creationId xmlns:a16="http://schemas.microsoft.com/office/drawing/2014/main" id="{28EFC038-07EB-4C2A-90D3-B9EE0B022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24" name="グループ化 323">
              <a:extLst>
                <a:ext uri="{FF2B5EF4-FFF2-40B4-BE49-F238E27FC236}">
                  <a16:creationId xmlns:a16="http://schemas.microsoft.com/office/drawing/2014/main" id="{A7D58C42-CB24-C0C4-4619-71C05A088C34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25" name="図 324">
                <a:extLst>
                  <a:ext uri="{FF2B5EF4-FFF2-40B4-BE49-F238E27FC236}">
                    <a16:creationId xmlns:a16="http://schemas.microsoft.com/office/drawing/2014/main" id="{1866EB37-C38B-A4C5-24E2-04A10BA0D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26" name="図 325">
                <a:extLst>
                  <a:ext uri="{FF2B5EF4-FFF2-40B4-BE49-F238E27FC236}">
                    <a16:creationId xmlns:a16="http://schemas.microsoft.com/office/drawing/2014/main" id="{E3E18A5C-367D-2A0D-E8C5-52A68D881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27" name="テキスト ボックス 326">
                <a:extLst>
                  <a:ext uri="{FF2B5EF4-FFF2-40B4-BE49-F238E27FC236}">
                    <a16:creationId xmlns:a16="http://schemas.microsoft.com/office/drawing/2014/main" id="{1345B276-4AE1-1468-5BBE-C57CC45187E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28" name="グループ化 327">
            <a:extLst>
              <a:ext uri="{FF2B5EF4-FFF2-40B4-BE49-F238E27FC236}">
                <a16:creationId xmlns:a16="http://schemas.microsoft.com/office/drawing/2014/main" id="{A145BC09-50F4-32BC-0F6A-11221E259E6D}"/>
              </a:ext>
            </a:extLst>
          </p:cNvPr>
          <p:cNvGrpSpPr/>
          <p:nvPr/>
        </p:nvGrpSpPr>
        <p:grpSpPr>
          <a:xfrm>
            <a:off x="1698445" y="4390826"/>
            <a:ext cx="1296581" cy="1915404"/>
            <a:chOff x="2441847" y="587587"/>
            <a:chExt cx="1296581" cy="1915404"/>
          </a:xfrm>
        </p:grpSpPr>
        <p:pic>
          <p:nvPicPr>
            <p:cNvPr id="329" name="図 328">
              <a:extLst>
                <a:ext uri="{FF2B5EF4-FFF2-40B4-BE49-F238E27FC236}">
                  <a16:creationId xmlns:a16="http://schemas.microsoft.com/office/drawing/2014/main" id="{10C3351B-CE0C-F01C-66A3-65E233D7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30" name="グループ化 329">
              <a:extLst>
                <a:ext uri="{FF2B5EF4-FFF2-40B4-BE49-F238E27FC236}">
                  <a16:creationId xmlns:a16="http://schemas.microsoft.com/office/drawing/2014/main" id="{3790F5CF-1F52-B591-4D62-3B7F15898D95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31" name="図 330">
                <a:extLst>
                  <a:ext uri="{FF2B5EF4-FFF2-40B4-BE49-F238E27FC236}">
                    <a16:creationId xmlns:a16="http://schemas.microsoft.com/office/drawing/2014/main" id="{D64FA5A1-9562-33BE-C987-6B89A3E58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32" name="図 331">
                <a:extLst>
                  <a:ext uri="{FF2B5EF4-FFF2-40B4-BE49-F238E27FC236}">
                    <a16:creationId xmlns:a16="http://schemas.microsoft.com/office/drawing/2014/main" id="{958E217A-FE3F-6DEE-D536-6BF87B8F4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33" name="テキスト ボックス 332">
                <a:extLst>
                  <a:ext uri="{FF2B5EF4-FFF2-40B4-BE49-F238E27FC236}">
                    <a16:creationId xmlns:a16="http://schemas.microsoft.com/office/drawing/2014/main" id="{47E7B419-D90E-3519-D564-35E99DF2F07D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34" name="グループ化 333">
            <a:extLst>
              <a:ext uri="{FF2B5EF4-FFF2-40B4-BE49-F238E27FC236}">
                <a16:creationId xmlns:a16="http://schemas.microsoft.com/office/drawing/2014/main" id="{616B31F8-72B2-5C99-8040-BCF2267D649F}"/>
              </a:ext>
            </a:extLst>
          </p:cNvPr>
          <p:cNvGrpSpPr/>
          <p:nvPr/>
        </p:nvGrpSpPr>
        <p:grpSpPr>
          <a:xfrm>
            <a:off x="2946456" y="4390826"/>
            <a:ext cx="1296581" cy="1915404"/>
            <a:chOff x="2441847" y="587587"/>
            <a:chExt cx="1296581" cy="1915404"/>
          </a:xfrm>
        </p:grpSpPr>
        <p:pic>
          <p:nvPicPr>
            <p:cNvPr id="335" name="図 334">
              <a:extLst>
                <a:ext uri="{FF2B5EF4-FFF2-40B4-BE49-F238E27FC236}">
                  <a16:creationId xmlns:a16="http://schemas.microsoft.com/office/drawing/2014/main" id="{31D4355C-75BF-583A-BB30-7FFAA6D51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36" name="グループ化 335">
              <a:extLst>
                <a:ext uri="{FF2B5EF4-FFF2-40B4-BE49-F238E27FC236}">
                  <a16:creationId xmlns:a16="http://schemas.microsoft.com/office/drawing/2014/main" id="{D480D630-0FD5-B7A5-E1F1-56CC915D2F81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37" name="図 336">
                <a:extLst>
                  <a:ext uri="{FF2B5EF4-FFF2-40B4-BE49-F238E27FC236}">
                    <a16:creationId xmlns:a16="http://schemas.microsoft.com/office/drawing/2014/main" id="{3F1823F2-8DB1-9B79-F51C-D955DB981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38" name="図 337">
                <a:extLst>
                  <a:ext uri="{FF2B5EF4-FFF2-40B4-BE49-F238E27FC236}">
                    <a16:creationId xmlns:a16="http://schemas.microsoft.com/office/drawing/2014/main" id="{BAEE485B-B9E7-948D-7443-0EAAF8BA2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39" name="テキスト ボックス 338">
                <a:extLst>
                  <a:ext uri="{FF2B5EF4-FFF2-40B4-BE49-F238E27FC236}">
                    <a16:creationId xmlns:a16="http://schemas.microsoft.com/office/drawing/2014/main" id="{D232D094-5B33-F4DC-5BC4-FEC4813A8BDB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7559793C-22D9-0BD8-5E74-4854491518D3}"/>
              </a:ext>
            </a:extLst>
          </p:cNvPr>
          <p:cNvGrpSpPr/>
          <p:nvPr/>
        </p:nvGrpSpPr>
        <p:grpSpPr>
          <a:xfrm>
            <a:off x="4193420" y="4390826"/>
            <a:ext cx="1296581" cy="1915404"/>
            <a:chOff x="2441847" y="587587"/>
            <a:chExt cx="1296581" cy="1915404"/>
          </a:xfrm>
        </p:grpSpPr>
        <p:pic>
          <p:nvPicPr>
            <p:cNvPr id="341" name="図 340">
              <a:extLst>
                <a:ext uri="{FF2B5EF4-FFF2-40B4-BE49-F238E27FC236}">
                  <a16:creationId xmlns:a16="http://schemas.microsoft.com/office/drawing/2014/main" id="{E561CE02-B199-D00F-A694-EE32533B0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42" name="グループ化 341">
              <a:extLst>
                <a:ext uri="{FF2B5EF4-FFF2-40B4-BE49-F238E27FC236}">
                  <a16:creationId xmlns:a16="http://schemas.microsoft.com/office/drawing/2014/main" id="{AF9F644C-1F13-4443-346F-B65A8AC2BE2E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43" name="図 342">
                <a:extLst>
                  <a:ext uri="{FF2B5EF4-FFF2-40B4-BE49-F238E27FC236}">
                    <a16:creationId xmlns:a16="http://schemas.microsoft.com/office/drawing/2014/main" id="{4D559FB4-EF3A-9342-7770-CA935A343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44" name="図 343">
                <a:extLst>
                  <a:ext uri="{FF2B5EF4-FFF2-40B4-BE49-F238E27FC236}">
                    <a16:creationId xmlns:a16="http://schemas.microsoft.com/office/drawing/2014/main" id="{BE33F21A-F19D-616B-33F2-644C7C76D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45" name="テキスト ボックス 344">
                <a:extLst>
                  <a:ext uri="{FF2B5EF4-FFF2-40B4-BE49-F238E27FC236}">
                    <a16:creationId xmlns:a16="http://schemas.microsoft.com/office/drawing/2014/main" id="{02BAE523-9E58-59EE-F399-1F0369BCCA6B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46" name="グループ化 345">
            <a:extLst>
              <a:ext uri="{FF2B5EF4-FFF2-40B4-BE49-F238E27FC236}">
                <a16:creationId xmlns:a16="http://schemas.microsoft.com/office/drawing/2014/main" id="{610E69F5-C980-31EA-8C0D-C0945463A438}"/>
              </a:ext>
            </a:extLst>
          </p:cNvPr>
          <p:cNvGrpSpPr/>
          <p:nvPr/>
        </p:nvGrpSpPr>
        <p:grpSpPr>
          <a:xfrm>
            <a:off x="5441431" y="4390826"/>
            <a:ext cx="1296581" cy="1915404"/>
            <a:chOff x="2441847" y="587587"/>
            <a:chExt cx="1296581" cy="1915404"/>
          </a:xfrm>
        </p:grpSpPr>
        <p:pic>
          <p:nvPicPr>
            <p:cNvPr id="347" name="図 346">
              <a:extLst>
                <a:ext uri="{FF2B5EF4-FFF2-40B4-BE49-F238E27FC236}">
                  <a16:creationId xmlns:a16="http://schemas.microsoft.com/office/drawing/2014/main" id="{98B04E83-3EBF-864C-B42C-83153CAE9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48" name="グループ化 347">
              <a:extLst>
                <a:ext uri="{FF2B5EF4-FFF2-40B4-BE49-F238E27FC236}">
                  <a16:creationId xmlns:a16="http://schemas.microsoft.com/office/drawing/2014/main" id="{477BB59A-A722-7F6C-DF23-96FB379501FC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49" name="図 348">
                <a:extLst>
                  <a:ext uri="{FF2B5EF4-FFF2-40B4-BE49-F238E27FC236}">
                    <a16:creationId xmlns:a16="http://schemas.microsoft.com/office/drawing/2014/main" id="{FCAB2341-F97C-FE51-D6BA-8E367AA8A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50" name="図 349">
                <a:extLst>
                  <a:ext uri="{FF2B5EF4-FFF2-40B4-BE49-F238E27FC236}">
                    <a16:creationId xmlns:a16="http://schemas.microsoft.com/office/drawing/2014/main" id="{6FE267B9-476F-66CE-AFE8-185D20E1C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51" name="テキスト ボックス 350">
                <a:extLst>
                  <a:ext uri="{FF2B5EF4-FFF2-40B4-BE49-F238E27FC236}">
                    <a16:creationId xmlns:a16="http://schemas.microsoft.com/office/drawing/2014/main" id="{058CD002-2F7E-57EE-B9BA-7AFF7828FC3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52" name="グループ化 351">
            <a:extLst>
              <a:ext uri="{FF2B5EF4-FFF2-40B4-BE49-F238E27FC236}">
                <a16:creationId xmlns:a16="http://schemas.microsoft.com/office/drawing/2014/main" id="{CE0231EE-AC92-DBC5-0DA6-8EE07F7F8035}"/>
              </a:ext>
            </a:extLst>
          </p:cNvPr>
          <p:cNvGrpSpPr/>
          <p:nvPr/>
        </p:nvGrpSpPr>
        <p:grpSpPr>
          <a:xfrm>
            <a:off x="6688395" y="4390826"/>
            <a:ext cx="1296581" cy="1915404"/>
            <a:chOff x="2441847" y="587587"/>
            <a:chExt cx="1296581" cy="1915404"/>
          </a:xfrm>
        </p:grpSpPr>
        <p:pic>
          <p:nvPicPr>
            <p:cNvPr id="353" name="図 352">
              <a:extLst>
                <a:ext uri="{FF2B5EF4-FFF2-40B4-BE49-F238E27FC236}">
                  <a16:creationId xmlns:a16="http://schemas.microsoft.com/office/drawing/2014/main" id="{1F4746C9-1904-2157-C2E6-AD6E60EC3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54" name="グループ化 353">
              <a:extLst>
                <a:ext uri="{FF2B5EF4-FFF2-40B4-BE49-F238E27FC236}">
                  <a16:creationId xmlns:a16="http://schemas.microsoft.com/office/drawing/2014/main" id="{E380FB3B-0054-5597-9D1E-EC1722975C7A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55" name="図 354">
                <a:extLst>
                  <a:ext uri="{FF2B5EF4-FFF2-40B4-BE49-F238E27FC236}">
                    <a16:creationId xmlns:a16="http://schemas.microsoft.com/office/drawing/2014/main" id="{E3886903-EA1E-D9F6-07A2-509D68344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56" name="図 355">
                <a:extLst>
                  <a:ext uri="{FF2B5EF4-FFF2-40B4-BE49-F238E27FC236}">
                    <a16:creationId xmlns:a16="http://schemas.microsoft.com/office/drawing/2014/main" id="{165D1600-CE78-E46D-77AB-5C5F8A95C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57" name="テキスト ボックス 356">
                <a:extLst>
                  <a:ext uri="{FF2B5EF4-FFF2-40B4-BE49-F238E27FC236}">
                    <a16:creationId xmlns:a16="http://schemas.microsoft.com/office/drawing/2014/main" id="{ED4C331E-81E8-40B2-559F-4EE853310A9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58" name="グループ化 357">
            <a:extLst>
              <a:ext uri="{FF2B5EF4-FFF2-40B4-BE49-F238E27FC236}">
                <a16:creationId xmlns:a16="http://schemas.microsoft.com/office/drawing/2014/main" id="{CE857518-D79F-73FB-10BC-538E3F4AB206}"/>
              </a:ext>
            </a:extLst>
          </p:cNvPr>
          <p:cNvGrpSpPr/>
          <p:nvPr/>
        </p:nvGrpSpPr>
        <p:grpSpPr>
          <a:xfrm>
            <a:off x="7936406" y="4390826"/>
            <a:ext cx="1296581" cy="1915404"/>
            <a:chOff x="2441847" y="587587"/>
            <a:chExt cx="1296581" cy="1915404"/>
          </a:xfrm>
        </p:grpSpPr>
        <p:pic>
          <p:nvPicPr>
            <p:cNvPr id="359" name="図 358">
              <a:extLst>
                <a:ext uri="{FF2B5EF4-FFF2-40B4-BE49-F238E27FC236}">
                  <a16:creationId xmlns:a16="http://schemas.microsoft.com/office/drawing/2014/main" id="{3482FD9F-2A25-22E1-E136-E9818F90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60" name="グループ化 359">
              <a:extLst>
                <a:ext uri="{FF2B5EF4-FFF2-40B4-BE49-F238E27FC236}">
                  <a16:creationId xmlns:a16="http://schemas.microsoft.com/office/drawing/2014/main" id="{9A3E9BC5-7E98-E249-F855-7024D886FCBA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61" name="図 360">
                <a:extLst>
                  <a:ext uri="{FF2B5EF4-FFF2-40B4-BE49-F238E27FC236}">
                    <a16:creationId xmlns:a16="http://schemas.microsoft.com/office/drawing/2014/main" id="{81126271-D569-AE74-4FA7-33051A521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62" name="図 361">
                <a:extLst>
                  <a:ext uri="{FF2B5EF4-FFF2-40B4-BE49-F238E27FC236}">
                    <a16:creationId xmlns:a16="http://schemas.microsoft.com/office/drawing/2014/main" id="{B7C7E9A7-D7C9-6C5F-153D-0B228269F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63" name="テキスト ボックス 362">
                <a:extLst>
                  <a:ext uri="{FF2B5EF4-FFF2-40B4-BE49-F238E27FC236}">
                    <a16:creationId xmlns:a16="http://schemas.microsoft.com/office/drawing/2014/main" id="{34D40F3B-EC11-ABF6-2B54-C254AEA2E815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64" name="グループ化 363">
            <a:extLst>
              <a:ext uri="{FF2B5EF4-FFF2-40B4-BE49-F238E27FC236}">
                <a16:creationId xmlns:a16="http://schemas.microsoft.com/office/drawing/2014/main" id="{CCAED63F-9816-DACB-A71C-DB70E72FA43E}"/>
              </a:ext>
            </a:extLst>
          </p:cNvPr>
          <p:cNvGrpSpPr/>
          <p:nvPr/>
        </p:nvGrpSpPr>
        <p:grpSpPr>
          <a:xfrm>
            <a:off x="9183370" y="4390826"/>
            <a:ext cx="1296581" cy="1915404"/>
            <a:chOff x="2441847" y="587587"/>
            <a:chExt cx="1296581" cy="1915404"/>
          </a:xfrm>
        </p:grpSpPr>
        <p:pic>
          <p:nvPicPr>
            <p:cNvPr id="365" name="図 364">
              <a:extLst>
                <a:ext uri="{FF2B5EF4-FFF2-40B4-BE49-F238E27FC236}">
                  <a16:creationId xmlns:a16="http://schemas.microsoft.com/office/drawing/2014/main" id="{4E2F6875-9F1A-4276-4E25-F787CDD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66" name="グループ化 365">
              <a:extLst>
                <a:ext uri="{FF2B5EF4-FFF2-40B4-BE49-F238E27FC236}">
                  <a16:creationId xmlns:a16="http://schemas.microsoft.com/office/drawing/2014/main" id="{334826FC-111A-BA4E-D3C5-79CC1D6BA6AC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67" name="図 366">
                <a:extLst>
                  <a:ext uri="{FF2B5EF4-FFF2-40B4-BE49-F238E27FC236}">
                    <a16:creationId xmlns:a16="http://schemas.microsoft.com/office/drawing/2014/main" id="{509714FB-A469-B9C9-2CB7-C1EA2A893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68" name="図 367">
                <a:extLst>
                  <a:ext uri="{FF2B5EF4-FFF2-40B4-BE49-F238E27FC236}">
                    <a16:creationId xmlns:a16="http://schemas.microsoft.com/office/drawing/2014/main" id="{F0E5200D-AEDB-BC8E-D915-5E3C2706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69" name="テキスト ボックス 368">
                <a:extLst>
                  <a:ext uri="{FF2B5EF4-FFF2-40B4-BE49-F238E27FC236}">
                    <a16:creationId xmlns:a16="http://schemas.microsoft.com/office/drawing/2014/main" id="{D158C390-992B-ADB4-0C27-A58DB60283E6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70" name="グループ化 369">
            <a:extLst>
              <a:ext uri="{FF2B5EF4-FFF2-40B4-BE49-F238E27FC236}">
                <a16:creationId xmlns:a16="http://schemas.microsoft.com/office/drawing/2014/main" id="{26E27A04-4779-AFB0-A2C0-3EE32D4E1E73}"/>
              </a:ext>
            </a:extLst>
          </p:cNvPr>
          <p:cNvGrpSpPr/>
          <p:nvPr/>
        </p:nvGrpSpPr>
        <p:grpSpPr>
          <a:xfrm>
            <a:off x="10431381" y="4390826"/>
            <a:ext cx="1296581" cy="1915404"/>
            <a:chOff x="2441847" y="587587"/>
            <a:chExt cx="1296581" cy="1915404"/>
          </a:xfrm>
        </p:grpSpPr>
        <p:pic>
          <p:nvPicPr>
            <p:cNvPr id="371" name="図 370">
              <a:extLst>
                <a:ext uri="{FF2B5EF4-FFF2-40B4-BE49-F238E27FC236}">
                  <a16:creationId xmlns:a16="http://schemas.microsoft.com/office/drawing/2014/main" id="{79453008-01A7-97D1-7B44-B1C145850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41847" y="587587"/>
              <a:ext cx="1296580" cy="1915403"/>
            </a:xfrm>
            <a:prstGeom prst="rect">
              <a:avLst/>
            </a:prstGeom>
          </p:spPr>
        </p:pic>
        <p:grpSp>
          <p:nvGrpSpPr>
            <p:cNvPr id="372" name="グループ化 371">
              <a:extLst>
                <a:ext uri="{FF2B5EF4-FFF2-40B4-BE49-F238E27FC236}">
                  <a16:creationId xmlns:a16="http://schemas.microsoft.com/office/drawing/2014/main" id="{0CE5CE98-1B20-F525-B9D1-5886F31CFBFA}"/>
                </a:ext>
              </a:extLst>
            </p:cNvPr>
            <p:cNvGrpSpPr/>
            <p:nvPr/>
          </p:nvGrpSpPr>
          <p:grpSpPr>
            <a:xfrm>
              <a:off x="2441847" y="587588"/>
              <a:ext cx="1296581" cy="1915403"/>
              <a:chOff x="2441847" y="587588"/>
              <a:chExt cx="1296581" cy="1915403"/>
            </a:xfrm>
          </p:grpSpPr>
          <p:pic>
            <p:nvPicPr>
              <p:cNvPr id="373" name="図 372">
                <a:extLst>
                  <a:ext uri="{FF2B5EF4-FFF2-40B4-BE49-F238E27FC236}">
                    <a16:creationId xmlns:a16="http://schemas.microsoft.com/office/drawing/2014/main" id="{ECFDACBC-153D-A8B6-F0B8-BCC30DB96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74" name="図 373">
                <a:extLst>
                  <a:ext uri="{FF2B5EF4-FFF2-40B4-BE49-F238E27FC236}">
                    <a16:creationId xmlns:a16="http://schemas.microsoft.com/office/drawing/2014/main" id="{F6B71B52-7B87-C3E1-FE12-33C2B0DE3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75" name="テキスト ボックス 374">
                <a:extLst>
                  <a:ext uri="{FF2B5EF4-FFF2-40B4-BE49-F238E27FC236}">
                    <a16:creationId xmlns:a16="http://schemas.microsoft.com/office/drawing/2014/main" id="{14454397-1F97-84A2-6FE1-E256D9874E2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57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7AA58CE-BB36-94D7-072C-0FA4DBB9BB56}"/>
              </a:ext>
            </a:extLst>
          </p:cNvPr>
          <p:cNvGrpSpPr/>
          <p:nvPr/>
        </p:nvGrpSpPr>
        <p:grpSpPr>
          <a:xfrm>
            <a:off x="1514197" y="53356"/>
            <a:ext cx="4258091" cy="1754367"/>
            <a:chOff x="1514197" y="54392"/>
            <a:chExt cx="4258091" cy="175436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24C646E-2C7E-DFAF-E46C-FCEE6FA1F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CE4176B6-43FD-52D2-5BB2-7E787CCCF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5852B72E-9FA2-66A1-497E-446AB70B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F71276C4-DFE1-FD34-6FF8-536113A9B96B}"/>
              </a:ext>
            </a:extLst>
          </p:cNvPr>
          <p:cNvGrpSpPr/>
          <p:nvPr/>
        </p:nvGrpSpPr>
        <p:grpSpPr>
          <a:xfrm>
            <a:off x="1514197" y="1722387"/>
            <a:ext cx="4258091" cy="1754367"/>
            <a:chOff x="1514197" y="54392"/>
            <a:chExt cx="4258091" cy="1754367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8F5E9E0E-43BD-3EAD-5D22-C8E173B7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A8E30418-0F00-F3B3-422E-395C85750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B16B1C10-2C85-A6BB-D551-D4373ABCE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17A154C1-0457-B0BD-59E8-65244A35AE03}"/>
              </a:ext>
            </a:extLst>
          </p:cNvPr>
          <p:cNvGrpSpPr/>
          <p:nvPr/>
        </p:nvGrpSpPr>
        <p:grpSpPr>
          <a:xfrm>
            <a:off x="1514197" y="3388544"/>
            <a:ext cx="4258091" cy="1754367"/>
            <a:chOff x="1514197" y="54392"/>
            <a:chExt cx="4258091" cy="1754367"/>
          </a:xfrm>
        </p:grpSpPr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8122676D-6D8F-42F2-7FB4-FBDB1BDBD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998CAE61-0C24-E655-20ED-A6D58F5C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8AFBE409-9DB7-7750-6EB9-5E0EC664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C541C98E-8963-BA6F-21BC-24A160E2C8E1}"/>
              </a:ext>
            </a:extLst>
          </p:cNvPr>
          <p:cNvGrpSpPr/>
          <p:nvPr/>
        </p:nvGrpSpPr>
        <p:grpSpPr>
          <a:xfrm>
            <a:off x="1514197" y="5050523"/>
            <a:ext cx="4258091" cy="1754367"/>
            <a:chOff x="1514197" y="54392"/>
            <a:chExt cx="4258091" cy="1754367"/>
          </a:xfrm>
        </p:grpSpPr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3E290D6F-7E1C-A697-8059-BE52AEE6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CD70DCCA-E7AF-F98D-C7A9-6505B9E5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95036952-074A-95EB-B8F5-209B30711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A7BA6AB3-D9FD-AF17-3D0C-91A37D22ADED}"/>
              </a:ext>
            </a:extLst>
          </p:cNvPr>
          <p:cNvGrpSpPr/>
          <p:nvPr/>
        </p:nvGrpSpPr>
        <p:grpSpPr>
          <a:xfrm>
            <a:off x="5848601" y="54392"/>
            <a:ext cx="4258091" cy="1754367"/>
            <a:chOff x="1514197" y="54392"/>
            <a:chExt cx="4258091" cy="1754367"/>
          </a:xfrm>
        </p:grpSpPr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47D2DDE8-ADFF-DCD2-2527-FDAA6EBC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666056B0-880E-7126-3C9C-CC3892BA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84E14495-7053-E3FB-F310-ED294543E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F17D925F-3E83-E7F6-8096-E4CB5F63FD6F}"/>
              </a:ext>
            </a:extLst>
          </p:cNvPr>
          <p:cNvGrpSpPr/>
          <p:nvPr/>
        </p:nvGrpSpPr>
        <p:grpSpPr>
          <a:xfrm>
            <a:off x="5848601" y="1722387"/>
            <a:ext cx="4258091" cy="1754367"/>
            <a:chOff x="1514197" y="54392"/>
            <a:chExt cx="4258091" cy="1754367"/>
          </a:xfrm>
        </p:grpSpPr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2CB107DF-2987-BB53-F276-A77C7DD0B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C0E849AE-6AF0-B56B-61C6-986EAC7D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F73C2F30-534E-94B0-3517-B7144D95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9BD9D55F-6453-9388-104F-0917F8707039}"/>
              </a:ext>
            </a:extLst>
          </p:cNvPr>
          <p:cNvGrpSpPr/>
          <p:nvPr/>
        </p:nvGrpSpPr>
        <p:grpSpPr>
          <a:xfrm>
            <a:off x="5848601" y="3388544"/>
            <a:ext cx="4258091" cy="1754367"/>
            <a:chOff x="1514197" y="54392"/>
            <a:chExt cx="4258091" cy="1754367"/>
          </a:xfrm>
        </p:grpSpPr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11013D91-5E29-F828-C159-E43AEF774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3095F4C4-E51A-91BB-BA87-2740B069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021B5ED6-C230-DCB6-95C8-60AE9B3A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C7899A42-C217-EA4A-4970-D45B319AAE5B}"/>
              </a:ext>
            </a:extLst>
          </p:cNvPr>
          <p:cNvGrpSpPr/>
          <p:nvPr/>
        </p:nvGrpSpPr>
        <p:grpSpPr>
          <a:xfrm>
            <a:off x="5848601" y="5050523"/>
            <a:ext cx="4258091" cy="1754367"/>
            <a:chOff x="1514197" y="54392"/>
            <a:chExt cx="4258091" cy="1754367"/>
          </a:xfrm>
        </p:grpSpPr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800524E7-3E6C-EA1F-108C-001A8F5FD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197" y="55428"/>
              <a:ext cx="4258089" cy="1753331"/>
            </a:xfrm>
            <a:prstGeom prst="rect">
              <a:avLst/>
            </a:prstGeom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ED1DAEB7-8DC2-A72B-192D-DF82241A5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7" y="54392"/>
              <a:ext cx="4258091" cy="1753331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77417793-8096-5CB7-49A0-40344C2F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899" y="806081"/>
              <a:ext cx="238539" cy="238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83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4A5BA4-1914-E5CC-45FF-5AE840EC03E2}"/>
              </a:ext>
            </a:extLst>
          </p:cNvPr>
          <p:cNvSpPr txBox="1"/>
          <p:nvPr/>
        </p:nvSpPr>
        <p:spPr>
          <a:xfrm>
            <a:off x="7203989" y="66232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37EAC68-FBAA-029C-E662-DF07CC4125CA}"/>
              </a:ext>
            </a:extLst>
          </p:cNvPr>
          <p:cNvGrpSpPr/>
          <p:nvPr/>
        </p:nvGrpSpPr>
        <p:grpSpPr>
          <a:xfrm>
            <a:off x="325249" y="58411"/>
            <a:ext cx="2226488" cy="2226485"/>
            <a:chOff x="325249" y="1662"/>
            <a:chExt cx="2226488" cy="2226485"/>
          </a:xfrm>
        </p:grpSpPr>
        <p:pic>
          <p:nvPicPr>
            <p:cNvPr id="128" name="図 127">
              <a:extLst>
                <a:ext uri="{FF2B5EF4-FFF2-40B4-BE49-F238E27FC236}">
                  <a16:creationId xmlns:a16="http://schemas.microsoft.com/office/drawing/2014/main" id="{7103A231-1E9A-80B6-FDA6-87372C1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253" name="グループ化 252">
              <a:extLst>
                <a:ext uri="{FF2B5EF4-FFF2-40B4-BE49-F238E27FC236}">
                  <a16:creationId xmlns:a16="http://schemas.microsoft.com/office/drawing/2014/main" id="{CB95F54F-ABF1-8EB5-7719-019C5B770B9A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254" name="グループ化 253">
                <a:extLst>
                  <a:ext uri="{FF2B5EF4-FFF2-40B4-BE49-F238E27FC236}">
                    <a16:creationId xmlns:a16="http://schemas.microsoft.com/office/drawing/2014/main" id="{0E67DA46-8A69-B90C-7F48-028465B6AD13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257" name="図 256">
                  <a:extLst>
                    <a:ext uri="{FF2B5EF4-FFF2-40B4-BE49-F238E27FC236}">
                      <a16:creationId xmlns:a16="http://schemas.microsoft.com/office/drawing/2014/main" id="{0A2493FE-1A66-62CB-045A-1F37D362F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58" name="図 257">
                  <a:extLst>
                    <a:ext uri="{FF2B5EF4-FFF2-40B4-BE49-F238E27FC236}">
                      <a16:creationId xmlns:a16="http://schemas.microsoft.com/office/drawing/2014/main" id="{20740B6A-78A6-20B0-473D-F3E0FECE4A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55" name="図 254">
                <a:extLst>
                  <a:ext uri="{FF2B5EF4-FFF2-40B4-BE49-F238E27FC236}">
                    <a16:creationId xmlns:a16="http://schemas.microsoft.com/office/drawing/2014/main" id="{835BD272-9C93-396D-561B-FCF8F0A93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56" name="テキスト ボックス 255">
                <a:extLst>
                  <a:ext uri="{FF2B5EF4-FFF2-40B4-BE49-F238E27FC236}">
                    <a16:creationId xmlns:a16="http://schemas.microsoft.com/office/drawing/2014/main" id="{A1BA2E94-6F27-F93E-7123-16F1DB857222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042FE9AA-66FA-8D9E-E312-9760F6229F80}"/>
              </a:ext>
            </a:extLst>
          </p:cNvPr>
          <p:cNvGrpSpPr/>
          <p:nvPr/>
        </p:nvGrpSpPr>
        <p:grpSpPr>
          <a:xfrm>
            <a:off x="2670035" y="58411"/>
            <a:ext cx="2226488" cy="2226485"/>
            <a:chOff x="325249" y="1662"/>
            <a:chExt cx="2226488" cy="2226485"/>
          </a:xfrm>
        </p:grpSpPr>
        <p:pic>
          <p:nvPicPr>
            <p:cNvPr id="316" name="図 315">
              <a:extLst>
                <a:ext uri="{FF2B5EF4-FFF2-40B4-BE49-F238E27FC236}">
                  <a16:creationId xmlns:a16="http://schemas.microsoft.com/office/drawing/2014/main" id="{7C0BD6DF-387F-530D-B79D-071FC020B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17" name="グループ化 316">
              <a:extLst>
                <a:ext uri="{FF2B5EF4-FFF2-40B4-BE49-F238E27FC236}">
                  <a16:creationId xmlns:a16="http://schemas.microsoft.com/office/drawing/2014/main" id="{934030EC-E7EF-ED44-82B6-516DA5DD1695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18" name="グループ化 317">
                <a:extLst>
                  <a:ext uri="{FF2B5EF4-FFF2-40B4-BE49-F238E27FC236}">
                    <a16:creationId xmlns:a16="http://schemas.microsoft.com/office/drawing/2014/main" id="{2D7E0A20-2F33-A04C-1E59-0E6812FB0F78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21" name="図 320">
                  <a:extLst>
                    <a:ext uri="{FF2B5EF4-FFF2-40B4-BE49-F238E27FC236}">
                      <a16:creationId xmlns:a16="http://schemas.microsoft.com/office/drawing/2014/main" id="{4697A756-5B65-1753-203F-0BF63336A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22" name="図 321">
                  <a:extLst>
                    <a:ext uri="{FF2B5EF4-FFF2-40B4-BE49-F238E27FC236}">
                      <a16:creationId xmlns:a16="http://schemas.microsoft.com/office/drawing/2014/main" id="{D4C6CD89-A72F-A7E9-EEAB-C24F6B299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19" name="図 318">
                <a:extLst>
                  <a:ext uri="{FF2B5EF4-FFF2-40B4-BE49-F238E27FC236}">
                    <a16:creationId xmlns:a16="http://schemas.microsoft.com/office/drawing/2014/main" id="{A0D3E480-AD31-73E6-7437-4B15E2164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20" name="テキスト ボックス 319">
                <a:extLst>
                  <a:ext uri="{FF2B5EF4-FFF2-40B4-BE49-F238E27FC236}">
                    <a16:creationId xmlns:a16="http://schemas.microsoft.com/office/drawing/2014/main" id="{68348750-40C6-9971-9A84-6208BA54DCDA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31" name="グループ化 330">
            <a:extLst>
              <a:ext uri="{FF2B5EF4-FFF2-40B4-BE49-F238E27FC236}">
                <a16:creationId xmlns:a16="http://schemas.microsoft.com/office/drawing/2014/main" id="{C8A8E5E5-92EA-5261-ED55-B26ADB3C2239}"/>
              </a:ext>
            </a:extLst>
          </p:cNvPr>
          <p:cNvGrpSpPr/>
          <p:nvPr/>
        </p:nvGrpSpPr>
        <p:grpSpPr>
          <a:xfrm>
            <a:off x="5014812" y="58411"/>
            <a:ext cx="2226488" cy="2226485"/>
            <a:chOff x="325249" y="1662"/>
            <a:chExt cx="2226488" cy="2226485"/>
          </a:xfrm>
        </p:grpSpPr>
        <p:pic>
          <p:nvPicPr>
            <p:cNvPr id="332" name="図 331">
              <a:extLst>
                <a:ext uri="{FF2B5EF4-FFF2-40B4-BE49-F238E27FC236}">
                  <a16:creationId xmlns:a16="http://schemas.microsoft.com/office/drawing/2014/main" id="{14DBA200-B9CF-D959-0E7B-82C8C1A47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33" name="グループ化 332">
              <a:extLst>
                <a:ext uri="{FF2B5EF4-FFF2-40B4-BE49-F238E27FC236}">
                  <a16:creationId xmlns:a16="http://schemas.microsoft.com/office/drawing/2014/main" id="{C6E235F3-6BDA-0C3A-203C-3507B8CE6F9E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34" name="グループ化 333">
                <a:extLst>
                  <a:ext uri="{FF2B5EF4-FFF2-40B4-BE49-F238E27FC236}">
                    <a16:creationId xmlns:a16="http://schemas.microsoft.com/office/drawing/2014/main" id="{5140FA38-69A7-BF52-CC52-00A2AA1C92E5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37" name="図 336">
                  <a:extLst>
                    <a:ext uri="{FF2B5EF4-FFF2-40B4-BE49-F238E27FC236}">
                      <a16:creationId xmlns:a16="http://schemas.microsoft.com/office/drawing/2014/main" id="{4A5301B6-9C58-2F83-3AEA-2437B7733C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38" name="図 337">
                  <a:extLst>
                    <a:ext uri="{FF2B5EF4-FFF2-40B4-BE49-F238E27FC236}">
                      <a16:creationId xmlns:a16="http://schemas.microsoft.com/office/drawing/2014/main" id="{EBA4B2A7-68E2-2E75-5851-F2F6380410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35" name="図 334">
                <a:extLst>
                  <a:ext uri="{FF2B5EF4-FFF2-40B4-BE49-F238E27FC236}">
                    <a16:creationId xmlns:a16="http://schemas.microsoft.com/office/drawing/2014/main" id="{1A859C98-8AA7-3AFB-376F-0898702E8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36" name="テキスト ボックス 335">
                <a:extLst>
                  <a:ext uri="{FF2B5EF4-FFF2-40B4-BE49-F238E27FC236}">
                    <a16:creationId xmlns:a16="http://schemas.microsoft.com/office/drawing/2014/main" id="{76D70310-8DAE-9420-5D11-201BB44C4BE3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39" name="グループ化 338">
            <a:extLst>
              <a:ext uri="{FF2B5EF4-FFF2-40B4-BE49-F238E27FC236}">
                <a16:creationId xmlns:a16="http://schemas.microsoft.com/office/drawing/2014/main" id="{640C9D99-11EF-E895-8E29-4D1B87634A1C}"/>
              </a:ext>
            </a:extLst>
          </p:cNvPr>
          <p:cNvGrpSpPr/>
          <p:nvPr/>
        </p:nvGrpSpPr>
        <p:grpSpPr>
          <a:xfrm>
            <a:off x="7359598" y="58411"/>
            <a:ext cx="2226488" cy="2226485"/>
            <a:chOff x="325249" y="1662"/>
            <a:chExt cx="2226488" cy="2226485"/>
          </a:xfrm>
        </p:grpSpPr>
        <p:pic>
          <p:nvPicPr>
            <p:cNvPr id="340" name="図 339">
              <a:extLst>
                <a:ext uri="{FF2B5EF4-FFF2-40B4-BE49-F238E27FC236}">
                  <a16:creationId xmlns:a16="http://schemas.microsoft.com/office/drawing/2014/main" id="{4468012C-9880-4C48-DCEE-21CE7410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41" name="グループ化 340">
              <a:extLst>
                <a:ext uri="{FF2B5EF4-FFF2-40B4-BE49-F238E27FC236}">
                  <a16:creationId xmlns:a16="http://schemas.microsoft.com/office/drawing/2014/main" id="{CAC7B181-A7A0-9516-EC66-62E87078F2C6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42" name="グループ化 341">
                <a:extLst>
                  <a:ext uri="{FF2B5EF4-FFF2-40B4-BE49-F238E27FC236}">
                    <a16:creationId xmlns:a16="http://schemas.microsoft.com/office/drawing/2014/main" id="{FC95BCD1-BF4E-0D78-1D67-F1B8F96B5C7F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45" name="図 344">
                  <a:extLst>
                    <a:ext uri="{FF2B5EF4-FFF2-40B4-BE49-F238E27FC236}">
                      <a16:creationId xmlns:a16="http://schemas.microsoft.com/office/drawing/2014/main" id="{DD299700-1314-218E-2E18-852F0525D4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46" name="図 345">
                  <a:extLst>
                    <a:ext uri="{FF2B5EF4-FFF2-40B4-BE49-F238E27FC236}">
                      <a16:creationId xmlns:a16="http://schemas.microsoft.com/office/drawing/2014/main" id="{F2A254AE-F3BB-221F-ADE0-25490BF8E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43" name="図 342">
                <a:extLst>
                  <a:ext uri="{FF2B5EF4-FFF2-40B4-BE49-F238E27FC236}">
                    <a16:creationId xmlns:a16="http://schemas.microsoft.com/office/drawing/2014/main" id="{87EE09B2-8643-E8A4-E93B-63D726FA0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44" name="テキスト ボックス 343">
                <a:extLst>
                  <a:ext uri="{FF2B5EF4-FFF2-40B4-BE49-F238E27FC236}">
                    <a16:creationId xmlns:a16="http://schemas.microsoft.com/office/drawing/2014/main" id="{A36D063D-333A-F40F-8D75-6B0534544EED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47" name="グループ化 346">
            <a:extLst>
              <a:ext uri="{FF2B5EF4-FFF2-40B4-BE49-F238E27FC236}">
                <a16:creationId xmlns:a16="http://schemas.microsoft.com/office/drawing/2014/main" id="{FCB4BB90-F777-992B-7581-1A957D719613}"/>
              </a:ext>
            </a:extLst>
          </p:cNvPr>
          <p:cNvGrpSpPr/>
          <p:nvPr/>
        </p:nvGrpSpPr>
        <p:grpSpPr>
          <a:xfrm>
            <a:off x="9704379" y="58411"/>
            <a:ext cx="2226488" cy="2226485"/>
            <a:chOff x="325249" y="1662"/>
            <a:chExt cx="2226488" cy="2226485"/>
          </a:xfrm>
        </p:grpSpPr>
        <p:pic>
          <p:nvPicPr>
            <p:cNvPr id="348" name="図 347">
              <a:extLst>
                <a:ext uri="{FF2B5EF4-FFF2-40B4-BE49-F238E27FC236}">
                  <a16:creationId xmlns:a16="http://schemas.microsoft.com/office/drawing/2014/main" id="{72FE96F7-83E1-9437-E30A-26EFA9561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49" name="グループ化 348">
              <a:extLst>
                <a:ext uri="{FF2B5EF4-FFF2-40B4-BE49-F238E27FC236}">
                  <a16:creationId xmlns:a16="http://schemas.microsoft.com/office/drawing/2014/main" id="{147D1EA3-CCD7-B911-F922-0E3595A8BB9A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50" name="グループ化 349">
                <a:extLst>
                  <a:ext uri="{FF2B5EF4-FFF2-40B4-BE49-F238E27FC236}">
                    <a16:creationId xmlns:a16="http://schemas.microsoft.com/office/drawing/2014/main" id="{E5292E8D-D335-46AB-63C2-8288771C7722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53" name="図 352">
                  <a:extLst>
                    <a:ext uri="{FF2B5EF4-FFF2-40B4-BE49-F238E27FC236}">
                      <a16:creationId xmlns:a16="http://schemas.microsoft.com/office/drawing/2014/main" id="{92CF7883-9A03-EBFD-C0C8-A99362B726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54" name="図 353">
                  <a:extLst>
                    <a:ext uri="{FF2B5EF4-FFF2-40B4-BE49-F238E27FC236}">
                      <a16:creationId xmlns:a16="http://schemas.microsoft.com/office/drawing/2014/main" id="{75A9936D-0825-4CC0-040F-458F859E22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51" name="図 350">
                <a:extLst>
                  <a:ext uri="{FF2B5EF4-FFF2-40B4-BE49-F238E27FC236}">
                    <a16:creationId xmlns:a16="http://schemas.microsoft.com/office/drawing/2014/main" id="{375B3643-0780-77FA-D640-A29F396D8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52" name="テキスト ボックス 351">
                <a:extLst>
                  <a:ext uri="{FF2B5EF4-FFF2-40B4-BE49-F238E27FC236}">
                    <a16:creationId xmlns:a16="http://schemas.microsoft.com/office/drawing/2014/main" id="{64174985-9831-74C6-69E4-D44DEBD481D7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71" name="グループ化 370">
            <a:extLst>
              <a:ext uri="{FF2B5EF4-FFF2-40B4-BE49-F238E27FC236}">
                <a16:creationId xmlns:a16="http://schemas.microsoft.com/office/drawing/2014/main" id="{86EBF8FB-D1A3-C2A5-BE9C-046EB54F3D4E}"/>
              </a:ext>
            </a:extLst>
          </p:cNvPr>
          <p:cNvGrpSpPr/>
          <p:nvPr/>
        </p:nvGrpSpPr>
        <p:grpSpPr>
          <a:xfrm>
            <a:off x="325249" y="2307857"/>
            <a:ext cx="2226488" cy="2226485"/>
            <a:chOff x="325249" y="1662"/>
            <a:chExt cx="2226488" cy="2226485"/>
          </a:xfrm>
        </p:grpSpPr>
        <p:pic>
          <p:nvPicPr>
            <p:cNvPr id="372" name="図 371">
              <a:extLst>
                <a:ext uri="{FF2B5EF4-FFF2-40B4-BE49-F238E27FC236}">
                  <a16:creationId xmlns:a16="http://schemas.microsoft.com/office/drawing/2014/main" id="{26435A8B-2FE0-80A2-5912-DDE5E07F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73" name="グループ化 372">
              <a:extLst>
                <a:ext uri="{FF2B5EF4-FFF2-40B4-BE49-F238E27FC236}">
                  <a16:creationId xmlns:a16="http://schemas.microsoft.com/office/drawing/2014/main" id="{1E5DE600-D597-D986-DE85-91A774BB721B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74" name="グループ化 373">
                <a:extLst>
                  <a:ext uri="{FF2B5EF4-FFF2-40B4-BE49-F238E27FC236}">
                    <a16:creationId xmlns:a16="http://schemas.microsoft.com/office/drawing/2014/main" id="{B7CD6F61-979D-9AF5-A197-213D97854179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77" name="図 376">
                  <a:extLst>
                    <a:ext uri="{FF2B5EF4-FFF2-40B4-BE49-F238E27FC236}">
                      <a16:creationId xmlns:a16="http://schemas.microsoft.com/office/drawing/2014/main" id="{79E4C2B6-725B-E2A1-4C0B-0ACE93FAA4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78" name="図 377">
                  <a:extLst>
                    <a:ext uri="{FF2B5EF4-FFF2-40B4-BE49-F238E27FC236}">
                      <a16:creationId xmlns:a16="http://schemas.microsoft.com/office/drawing/2014/main" id="{B31209C2-F820-A64C-1ADF-88C126581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75" name="図 374">
                <a:extLst>
                  <a:ext uri="{FF2B5EF4-FFF2-40B4-BE49-F238E27FC236}">
                    <a16:creationId xmlns:a16="http://schemas.microsoft.com/office/drawing/2014/main" id="{B51867DE-746A-B0AB-4695-78AF03A2B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76" name="テキスト ボックス 375">
                <a:extLst>
                  <a:ext uri="{FF2B5EF4-FFF2-40B4-BE49-F238E27FC236}">
                    <a16:creationId xmlns:a16="http://schemas.microsoft.com/office/drawing/2014/main" id="{E904FCAB-FC7D-2961-6F3C-0A84F314B9AD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79" name="グループ化 378">
            <a:extLst>
              <a:ext uri="{FF2B5EF4-FFF2-40B4-BE49-F238E27FC236}">
                <a16:creationId xmlns:a16="http://schemas.microsoft.com/office/drawing/2014/main" id="{D6C0CF02-A4F6-300C-9911-1A813EEA0CA5}"/>
              </a:ext>
            </a:extLst>
          </p:cNvPr>
          <p:cNvGrpSpPr/>
          <p:nvPr/>
        </p:nvGrpSpPr>
        <p:grpSpPr>
          <a:xfrm>
            <a:off x="2670035" y="2307857"/>
            <a:ext cx="2226488" cy="2226485"/>
            <a:chOff x="325249" y="1662"/>
            <a:chExt cx="2226488" cy="2226485"/>
          </a:xfrm>
        </p:grpSpPr>
        <p:pic>
          <p:nvPicPr>
            <p:cNvPr id="380" name="図 379">
              <a:extLst>
                <a:ext uri="{FF2B5EF4-FFF2-40B4-BE49-F238E27FC236}">
                  <a16:creationId xmlns:a16="http://schemas.microsoft.com/office/drawing/2014/main" id="{789CD51C-4F69-A1F9-B411-60E731D0D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81" name="グループ化 380">
              <a:extLst>
                <a:ext uri="{FF2B5EF4-FFF2-40B4-BE49-F238E27FC236}">
                  <a16:creationId xmlns:a16="http://schemas.microsoft.com/office/drawing/2014/main" id="{8C36250A-1935-6675-2DE1-2B427EC88FC6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82" name="グループ化 381">
                <a:extLst>
                  <a:ext uri="{FF2B5EF4-FFF2-40B4-BE49-F238E27FC236}">
                    <a16:creationId xmlns:a16="http://schemas.microsoft.com/office/drawing/2014/main" id="{C465D243-3C06-F8F8-F6E6-E76516D586F6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85" name="図 384">
                  <a:extLst>
                    <a:ext uri="{FF2B5EF4-FFF2-40B4-BE49-F238E27FC236}">
                      <a16:creationId xmlns:a16="http://schemas.microsoft.com/office/drawing/2014/main" id="{C036B02A-D242-7464-37F5-4466E5C6A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86" name="図 385">
                  <a:extLst>
                    <a:ext uri="{FF2B5EF4-FFF2-40B4-BE49-F238E27FC236}">
                      <a16:creationId xmlns:a16="http://schemas.microsoft.com/office/drawing/2014/main" id="{4F8D1B55-C432-9CEF-3298-5D5F5ED7BF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83" name="図 382">
                <a:extLst>
                  <a:ext uri="{FF2B5EF4-FFF2-40B4-BE49-F238E27FC236}">
                    <a16:creationId xmlns:a16="http://schemas.microsoft.com/office/drawing/2014/main" id="{1961807A-3B92-0F9B-1B38-5ABCE6FE4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84" name="テキスト ボックス 383">
                <a:extLst>
                  <a:ext uri="{FF2B5EF4-FFF2-40B4-BE49-F238E27FC236}">
                    <a16:creationId xmlns:a16="http://schemas.microsoft.com/office/drawing/2014/main" id="{CA152927-F788-D8B1-87A5-2FE18C8C8F37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87" name="グループ化 386">
            <a:extLst>
              <a:ext uri="{FF2B5EF4-FFF2-40B4-BE49-F238E27FC236}">
                <a16:creationId xmlns:a16="http://schemas.microsoft.com/office/drawing/2014/main" id="{92E3B119-1217-9075-984A-344A01F700F1}"/>
              </a:ext>
            </a:extLst>
          </p:cNvPr>
          <p:cNvGrpSpPr/>
          <p:nvPr/>
        </p:nvGrpSpPr>
        <p:grpSpPr>
          <a:xfrm>
            <a:off x="5014812" y="2307857"/>
            <a:ext cx="2226488" cy="2226485"/>
            <a:chOff x="325249" y="1662"/>
            <a:chExt cx="2226488" cy="2226485"/>
          </a:xfrm>
        </p:grpSpPr>
        <p:pic>
          <p:nvPicPr>
            <p:cNvPr id="388" name="図 387">
              <a:extLst>
                <a:ext uri="{FF2B5EF4-FFF2-40B4-BE49-F238E27FC236}">
                  <a16:creationId xmlns:a16="http://schemas.microsoft.com/office/drawing/2014/main" id="{8B7B29CE-5039-F7EF-F309-6A491EB8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89" name="グループ化 388">
              <a:extLst>
                <a:ext uri="{FF2B5EF4-FFF2-40B4-BE49-F238E27FC236}">
                  <a16:creationId xmlns:a16="http://schemas.microsoft.com/office/drawing/2014/main" id="{310DD2C4-7724-D56E-81C6-99885C0C67EC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90" name="グループ化 389">
                <a:extLst>
                  <a:ext uri="{FF2B5EF4-FFF2-40B4-BE49-F238E27FC236}">
                    <a16:creationId xmlns:a16="http://schemas.microsoft.com/office/drawing/2014/main" id="{E721A5FD-F9EC-6B3D-FEE3-E1C4A67DA19F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393" name="図 392">
                  <a:extLst>
                    <a:ext uri="{FF2B5EF4-FFF2-40B4-BE49-F238E27FC236}">
                      <a16:creationId xmlns:a16="http://schemas.microsoft.com/office/drawing/2014/main" id="{48F13FBC-8C5D-C897-C4F6-64351D7F7D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94" name="図 393">
                  <a:extLst>
                    <a:ext uri="{FF2B5EF4-FFF2-40B4-BE49-F238E27FC236}">
                      <a16:creationId xmlns:a16="http://schemas.microsoft.com/office/drawing/2014/main" id="{4DB42A6F-9B14-9F6E-DAE5-6C676DEF73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91" name="図 390">
                <a:extLst>
                  <a:ext uri="{FF2B5EF4-FFF2-40B4-BE49-F238E27FC236}">
                    <a16:creationId xmlns:a16="http://schemas.microsoft.com/office/drawing/2014/main" id="{2E5D2DC7-7B13-01C0-0D3E-F4209881E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92" name="テキスト ボックス 391">
                <a:extLst>
                  <a:ext uri="{FF2B5EF4-FFF2-40B4-BE49-F238E27FC236}">
                    <a16:creationId xmlns:a16="http://schemas.microsoft.com/office/drawing/2014/main" id="{D494899C-E4FE-68E0-61CC-45774D550B62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95" name="グループ化 394">
            <a:extLst>
              <a:ext uri="{FF2B5EF4-FFF2-40B4-BE49-F238E27FC236}">
                <a16:creationId xmlns:a16="http://schemas.microsoft.com/office/drawing/2014/main" id="{6BBF5686-BABD-0EC3-A245-9613CF745E6E}"/>
              </a:ext>
            </a:extLst>
          </p:cNvPr>
          <p:cNvGrpSpPr/>
          <p:nvPr/>
        </p:nvGrpSpPr>
        <p:grpSpPr>
          <a:xfrm>
            <a:off x="7359598" y="2307857"/>
            <a:ext cx="2226488" cy="2226485"/>
            <a:chOff x="325249" y="1662"/>
            <a:chExt cx="2226488" cy="2226485"/>
          </a:xfrm>
        </p:grpSpPr>
        <p:pic>
          <p:nvPicPr>
            <p:cNvPr id="396" name="図 395">
              <a:extLst>
                <a:ext uri="{FF2B5EF4-FFF2-40B4-BE49-F238E27FC236}">
                  <a16:creationId xmlns:a16="http://schemas.microsoft.com/office/drawing/2014/main" id="{60FA59CC-6515-8911-A150-6E99016B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397" name="グループ化 396">
              <a:extLst>
                <a:ext uri="{FF2B5EF4-FFF2-40B4-BE49-F238E27FC236}">
                  <a16:creationId xmlns:a16="http://schemas.microsoft.com/office/drawing/2014/main" id="{660FC72C-EF78-38E6-8AD1-32BD66E57CC1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398" name="グループ化 397">
                <a:extLst>
                  <a:ext uri="{FF2B5EF4-FFF2-40B4-BE49-F238E27FC236}">
                    <a16:creationId xmlns:a16="http://schemas.microsoft.com/office/drawing/2014/main" id="{151C0A3B-C431-53AC-802C-74957F3787DE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01" name="図 400">
                  <a:extLst>
                    <a:ext uri="{FF2B5EF4-FFF2-40B4-BE49-F238E27FC236}">
                      <a16:creationId xmlns:a16="http://schemas.microsoft.com/office/drawing/2014/main" id="{38A32AB3-2E77-A0A8-F613-332BE42A2D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02" name="図 401">
                  <a:extLst>
                    <a:ext uri="{FF2B5EF4-FFF2-40B4-BE49-F238E27FC236}">
                      <a16:creationId xmlns:a16="http://schemas.microsoft.com/office/drawing/2014/main" id="{8985FD1D-DF46-8808-CE19-6EA9EE03A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99" name="図 398">
                <a:extLst>
                  <a:ext uri="{FF2B5EF4-FFF2-40B4-BE49-F238E27FC236}">
                    <a16:creationId xmlns:a16="http://schemas.microsoft.com/office/drawing/2014/main" id="{D6D0D091-1D0A-7531-AC1B-98920D060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00" name="テキスト ボックス 399">
                <a:extLst>
                  <a:ext uri="{FF2B5EF4-FFF2-40B4-BE49-F238E27FC236}">
                    <a16:creationId xmlns:a16="http://schemas.microsoft.com/office/drawing/2014/main" id="{547EF344-00E0-4023-52DF-011BEA0678F1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03" name="グループ化 402">
            <a:extLst>
              <a:ext uri="{FF2B5EF4-FFF2-40B4-BE49-F238E27FC236}">
                <a16:creationId xmlns:a16="http://schemas.microsoft.com/office/drawing/2014/main" id="{FE79AC44-B2D6-183F-6515-11CDE390F12D}"/>
              </a:ext>
            </a:extLst>
          </p:cNvPr>
          <p:cNvGrpSpPr/>
          <p:nvPr/>
        </p:nvGrpSpPr>
        <p:grpSpPr>
          <a:xfrm>
            <a:off x="9704379" y="2307857"/>
            <a:ext cx="2226488" cy="2226485"/>
            <a:chOff x="325249" y="1662"/>
            <a:chExt cx="2226488" cy="2226485"/>
          </a:xfrm>
        </p:grpSpPr>
        <p:pic>
          <p:nvPicPr>
            <p:cNvPr id="404" name="図 403">
              <a:extLst>
                <a:ext uri="{FF2B5EF4-FFF2-40B4-BE49-F238E27FC236}">
                  <a16:creationId xmlns:a16="http://schemas.microsoft.com/office/drawing/2014/main" id="{DE1261F3-D659-65DB-1633-1691AE6B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405" name="グループ化 404">
              <a:extLst>
                <a:ext uri="{FF2B5EF4-FFF2-40B4-BE49-F238E27FC236}">
                  <a16:creationId xmlns:a16="http://schemas.microsoft.com/office/drawing/2014/main" id="{41340E17-DB88-1A27-46C8-B740EBBB79BC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406" name="グループ化 405">
                <a:extLst>
                  <a:ext uri="{FF2B5EF4-FFF2-40B4-BE49-F238E27FC236}">
                    <a16:creationId xmlns:a16="http://schemas.microsoft.com/office/drawing/2014/main" id="{B147C057-D2F0-ECE1-0C3B-55559E68CFE2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09" name="図 408">
                  <a:extLst>
                    <a:ext uri="{FF2B5EF4-FFF2-40B4-BE49-F238E27FC236}">
                      <a16:creationId xmlns:a16="http://schemas.microsoft.com/office/drawing/2014/main" id="{94B929AE-9327-B485-B324-613D30139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10" name="図 409">
                  <a:extLst>
                    <a:ext uri="{FF2B5EF4-FFF2-40B4-BE49-F238E27FC236}">
                      <a16:creationId xmlns:a16="http://schemas.microsoft.com/office/drawing/2014/main" id="{8676FCB1-51E1-7D4D-A38C-7CBB59C0D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407" name="図 406">
                <a:extLst>
                  <a:ext uri="{FF2B5EF4-FFF2-40B4-BE49-F238E27FC236}">
                    <a16:creationId xmlns:a16="http://schemas.microsoft.com/office/drawing/2014/main" id="{C4B32094-6756-A63D-2555-8727C1D2D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08" name="テキスト ボックス 407">
                <a:extLst>
                  <a:ext uri="{FF2B5EF4-FFF2-40B4-BE49-F238E27FC236}">
                    <a16:creationId xmlns:a16="http://schemas.microsoft.com/office/drawing/2014/main" id="{A3E719D9-1EB3-A92A-463E-35607DED1E28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11" name="グループ化 410">
            <a:extLst>
              <a:ext uri="{FF2B5EF4-FFF2-40B4-BE49-F238E27FC236}">
                <a16:creationId xmlns:a16="http://schemas.microsoft.com/office/drawing/2014/main" id="{79F754E9-2E33-80C6-260C-E1D11308E62C}"/>
              </a:ext>
            </a:extLst>
          </p:cNvPr>
          <p:cNvGrpSpPr/>
          <p:nvPr/>
        </p:nvGrpSpPr>
        <p:grpSpPr>
          <a:xfrm>
            <a:off x="325249" y="4573102"/>
            <a:ext cx="2226488" cy="2226485"/>
            <a:chOff x="325249" y="1662"/>
            <a:chExt cx="2226488" cy="2226485"/>
          </a:xfrm>
        </p:grpSpPr>
        <p:pic>
          <p:nvPicPr>
            <p:cNvPr id="412" name="図 411">
              <a:extLst>
                <a:ext uri="{FF2B5EF4-FFF2-40B4-BE49-F238E27FC236}">
                  <a16:creationId xmlns:a16="http://schemas.microsoft.com/office/drawing/2014/main" id="{D6CD584F-158C-DC56-947D-8508E3D5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413" name="グループ化 412">
              <a:extLst>
                <a:ext uri="{FF2B5EF4-FFF2-40B4-BE49-F238E27FC236}">
                  <a16:creationId xmlns:a16="http://schemas.microsoft.com/office/drawing/2014/main" id="{2C978F94-03FD-0EB2-66DF-7271E980BF7A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414" name="グループ化 413">
                <a:extLst>
                  <a:ext uri="{FF2B5EF4-FFF2-40B4-BE49-F238E27FC236}">
                    <a16:creationId xmlns:a16="http://schemas.microsoft.com/office/drawing/2014/main" id="{D0BEB769-B37B-AE5C-D127-DD99F62FCEB2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17" name="図 416">
                  <a:extLst>
                    <a:ext uri="{FF2B5EF4-FFF2-40B4-BE49-F238E27FC236}">
                      <a16:creationId xmlns:a16="http://schemas.microsoft.com/office/drawing/2014/main" id="{322165FC-6B5D-3DA4-3BFE-484D9389D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18" name="図 417">
                  <a:extLst>
                    <a:ext uri="{FF2B5EF4-FFF2-40B4-BE49-F238E27FC236}">
                      <a16:creationId xmlns:a16="http://schemas.microsoft.com/office/drawing/2014/main" id="{785C154A-4293-CBA3-4F56-B1DBE0155E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415" name="図 414">
                <a:extLst>
                  <a:ext uri="{FF2B5EF4-FFF2-40B4-BE49-F238E27FC236}">
                    <a16:creationId xmlns:a16="http://schemas.microsoft.com/office/drawing/2014/main" id="{7DE7D9E1-D361-1BA4-A851-BEBEDBF51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16" name="テキスト ボックス 415">
                <a:extLst>
                  <a:ext uri="{FF2B5EF4-FFF2-40B4-BE49-F238E27FC236}">
                    <a16:creationId xmlns:a16="http://schemas.microsoft.com/office/drawing/2014/main" id="{BAF40FCC-7788-E60F-07CC-01D75B114046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19" name="グループ化 418">
            <a:extLst>
              <a:ext uri="{FF2B5EF4-FFF2-40B4-BE49-F238E27FC236}">
                <a16:creationId xmlns:a16="http://schemas.microsoft.com/office/drawing/2014/main" id="{CB439EB3-A3D0-E0BA-BB73-99DDEF454878}"/>
              </a:ext>
            </a:extLst>
          </p:cNvPr>
          <p:cNvGrpSpPr/>
          <p:nvPr/>
        </p:nvGrpSpPr>
        <p:grpSpPr>
          <a:xfrm>
            <a:off x="2670035" y="4573102"/>
            <a:ext cx="2226488" cy="2226485"/>
            <a:chOff x="325249" y="1662"/>
            <a:chExt cx="2226488" cy="2226485"/>
          </a:xfrm>
        </p:grpSpPr>
        <p:pic>
          <p:nvPicPr>
            <p:cNvPr id="420" name="図 419">
              <a:extLst>
                <a:ext uri="{FF2B5EF4-FFF2-40B4-BE49-F238E27FC236}">
                  <a16:creationId xmlns:a16="http://schemas.microsoft.com/office/drawing/2014/main" id="{091BC8D0-DE70-8C70-D350-5F60F71D9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421" name="グループ化 420">
              <a:extLst>
                <a:ext uri="{FF2B5EF4-FFF2-40B4-BE49-F238E27FC236}">
                  <a16:creationId xmlns:a16="http://schemas.microsoft.com/office/drawing/2014/main" id="{374A74C4-FB75-F579-CFA9-28A65707D6E0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422" name="グループ化 421">
                <a:extLst>
                  <a:ext uri="{FF2B5EF4-FFF2-40B4-BE49-F238E27FC236}">
                    <a16:creationId xmlns:a16="http://schemas.microsoft.com/office/drawing/2014/main" id="{52BEA449-FE00-E9F2-64C6-359A98133829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25" name="図 424">
                  <a:extLst>
                    <a:ext uri="{FF2B5EF4-FFF2-40B4-BE49-F238E27FC236}">
                      <a16:creationId xmlns:a16="http://schemas.microsoft.com/office/drawing/2014/main" id="{F31340A2-C654-33A6-F4FB-EB7A4D5FB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26" name="図 425">
                  <a:extLst>
                    <a:ext uri="{FF2B5EF4-FFF2-40B4-BE49-F238E27FC236}">
                      <a16:creationId xmlns:a16="http://schemas.microsoft.com/office/drawing/2014/main" id="{2E6B56FF-FDE6-13A9-C3C8-7B79D8135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423" name="図 422">
                <a:extLst>
                  <a:ext uri="{FF2B5EF4-FFF2-40B4-BE49-F238E27FC236}">
                    <a16:creationId xmlns:a16="http://schemas.microsoft.com/office/drawing/2014/main" id="{743B4F0D-AC14-E21B-EF27-557E5BBC8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24" name="テキスト ボックス 423">
                <a:extLst>
                  <a:ext uri="{FF2B5EF4-FFF2-40B4-BE49-F238E27FC236}">
                    <a16:creationId xmlns:a16="http://schemas.microsoft.com/office/drawing/2014/main" id="{9FA9023B-1BCE-2EA5-ED43-B621E4012ED2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27" name="グループ化 426">
            <a:extLst>
              <a:ext uri="{FF2B5EF4-FFF2-40B4-BE49-F238E27FC236}">
                <a16:creationId xmlns:a16="http://schemas.microsoft.com/office/drawing/2014/main" id="{44E35586-24C0-7BDB-609D-806F8ACB0393}"/>
              </a:ext>
            </a:extLst>
          </p:cNvPr>
          <p:cNvGrpSpPr/>
          <p:nvPr/>
        </p:nvGrpSpPr>
        <p:grpSpPr>
          <a:xfrm>
            <a:off x="5014812" y="4573102"/>
            <a:ext cx="2226488" cy="2226485"/>
            <a:chOff x="325249" y="1662"/>
            <a:chExt cx="2226488" cy="2226485"/>
          </a:xfrm>
        </p:grpSpPr>
        <p:pic>
          <p:nvPicPr>
            <p:cNvPr id="428" name="図 427">
              <a:extLst>
                <a:ext uri="{FF2B5EF4-FFF2-40B4-BE49-F238E27FC236}">
                  <a16:creationId xmlns:a16="http://schemas.microsoft.com/office/drawing/2014/main" id="{8BC337C5-703A-E2E5-9639-91E16226F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429" name="グループ化 428">
              <a:extLst>
                <a:ext uri="{FF2B5EF4-FFF2-40B4-BE49-F238E27FC236}">
                  <a16:creationId xmlns:a16="http://schemas.microsoft.com/office/drawing/2014/main" id="{F167AA74-FB9B-FD01-BF85-8AF2ECD51615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430" name="グループ化 429">
                <a:extLst>
                  <a:ext uri="{FF2B5EF4-FFF2-40B4-BE49-F238E27FC236}">
                    <a16:creationId xmlns:a16="http://schemas.microsoft.com/office/drawing/2014/main" id="{0FDDF934-ABD8-2607-3FC8-3AD5BC0F09CC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33" name="図 432">
                  <a:extLst>
                    <a:ext uri="{FF2B5EF4-FFF2-40B4-BE49-F238E27FC236}">
                      <a16:creationId xmlns:a16="http://schemas.microsoft.com/office/drawing/2014/main" id="{DD039BEB-03AF-DC65-8502-F18E1C11A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34" name="図 433">
                  <a:extLst>
                    <a:ext uri="{FF2B5EF4-FFF2-40B4-BE49-F238E27FC236}">
                      <a16:creationId xmlns:a16="http://schemas.microsoft.com/office/drawing/2014/main" id="{C19B3245-FFC1-9FCF-1A5A-A975C9BBFE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431" name="図 430">
                <a:extLst>
                  <a:ext uri="{FF2B5EF4-FFF2-40B4-BE49-F238E27FC236}">
                    <a16:creationId xmlns:a16="http://schemas.microsoft.com/office/drawing/2014/main" id="{977BCCC6-AFEB-DEAF-F136-30BA4245E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32" name="テキスト ボックス 431">
                <a:extLst>
                  <a:ext uri="{FF2B5EF4-FFF2-40B4-BE49-F238E27FC236}">
                    <a16:creationId xmlns:a16="http://schemas.microsoft.com/office/drawing/2014/main" id="{A5A4D935-CEE1-5288-6AB5-FDEAFC559680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35" name="グループ化 434">
            <a:extLst>
              <a:ext uri="{FF2B5EF4-FFF2-40B4-BE49-F238E27FC236}">
                <a16:creationId xmlns:a16="http://schemas.microsoft.com/office/drawing/2014/main" id="{39A83F40-1474-A7AF-5FF7-D315708F883F}"/>
              </a:ext>
            </a:extLst>
          </p:cNvPr>
          <p:cNvGrpSpPr/>
          <p:nvPr/>
        </p:nvGrpSpPr>
        <p:grpSpPr>
          <a:xfrm>
            <a:off x="7359598" y="4573102"/>
            <a:ext cx="2226488" cy="2226485"/>
            <a:chOff x="325249" y="1662"/>
            <a:chExt cx="2226488" cy="2226485"/>
          </a:xfrm>
        </p:grpSpPr>
        <p:pic>
          <p:nvPicPr>
            <p:cNvPr id="436" name="図 435">
              <a:extLst>
                <a:ext uri="{FF2B5EF4-FFF2-40B4-BE49-F238E27FC236}">
                  <a16:creationId xmlns:a16="http://schemas.microsoft.com/office/drawing/2014/main" id="{01DE9B8D-A56C-AB20-0E08-B4778CE19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437" name="グループ化 436">
              <a:extLst>
                <a:ext uri="{FF2B5EF4-FFF2-40B4-BE49-F238E27FC236}">
                  <a16:creationId xmlns:a16="http://schemas.microsoft.com/office/drawing/2014/main" id="{2450F544-0F24-0DC6-1DEF-F94AFF62636C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438" name="グループ化 437">
                <a:extLst>
                  <a:ext uri="{FF2B5EF4-FFF2-40B4-BE49-F238E27FC236}">
                    <a16:creationId xmlns:a16="http://schemas.microsoft.com/office/drawing/2014/main" id="{4AD9CDC4-2915-7AF4-1E20-037EA8031486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41" name="図 440">
                  <a:extLst>
                    <a:ext uri="{FF2B5EF4-FFF2-40B4-BE49-F238E27FC236}">
                      <a16:creationId xmlns:a16="http://schemas.microsoft.com/office/drawing/2014/main" id="{911FFE9A-D820-B1C2-C0B6-F877AD911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42" name="図 441">
                  <a:extLst>
                    <a:ext uri="{FF2B5EF4-FFF2-40B4-BE49-F238E27FC236}">
                      <a16:creationId xmlns:a16="http://schemas.microsoft.com/office/drawing/2014/main" id="{6B2E5BA0-A9AF-64A6-63FC-D9401EBBEF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439" name="図 438">
                <a:extLst>
                  <a:ext uri="{FF2B5EF4-FFF2-40B4-BE49-F238E27FC236}">
                    <a16:creationId xmlns:a16="http://schemas.microsoft.com/office/drawing/2014/main" id="{ABB8271A-1D33-B583-0B9A-456537298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40" name="テキスト ボックス 439">
                <a:extLst>
                  <a:ext uri="{FF2B5EF4-FFF2-40B4-BE49-F238E27FC236}">
                    <a16:creationId xmlns:a16="http://schemas.microsoft.com/office/drawing/2014/main" id="{0A61825C-E165-9BE2-6186-F492DDB4ED23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43" name="グループ化 442">
            <a:extLst>
              <a:ext uri="{FF2B5EF4-FFF2-40B4-BE49-F238E27FC236}">
                <a16:creationId xmlns:a16="http://schemas.microsoft.com/office/drawing/2014/main" id="{CD4E4B82-F1B0-BAF2-2D35-975EFA48BAD9}"/>
              </a:ext>
            </a:extLst>
          </p:cNvPr>
          <p:cNvGrpSpPr/>
          <p:nvPr/>
        </p:nvGrpSpPr>
        <p:grpSpPr>
          <a:xfrm>
            <a:off x="9704379" y="4573102"/>
            <a:ext cx="2226488" cy="2226485"/>
            <a:chOff x="325249" y="1662"/>
            <a:chExt cx="2226488" cy="2226485"/>
          </a:xfrm>
        </p:grpSpPr>
        <p:pic>
          <p:nvPicPr>
            <p:cNvPr id="444" name="図 443">
              <a:extLst>
                <a:ext uri="{FF2B5EF4-FFF2-40B4-BE49-F238E27FC236}">
                  <a16:creationId xmlns:a16="http://schemas.microsoft.com/office/drawing/2014/main" id="{6A479CD0-031A-D628-60C3-E53058B59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5249" y="1664"/>
              <a:ext cx="2226483" cy="2226483"/>
            </a:xfrm>
            <a:prstGeom prst="rect">
              <a:avLst/>
            </a:prstGeom>
          </p:spPr>
        </p:pic>
        <p:grpSp>
          <p:nvGrpSpPr>
            <p:cNvPr id="445" name="グループ化 444">
              <a:extLst>
                <a:ext uri="{FF2B5EF4-FFF2-40B4-BE49-F238E27FC236}">
                  <a16:creationId xmlns:a16="http://schemas.microsoft.com/office/drawing/2014/main" id="{5F8C4CBF-0D5C-BB50-7302-5197496F575E}"/>
                </a:ext>
              </a:extLst>
            </p:cNvPr>
            <p:cNvGrpSpPr/>
            <p:nvPr/>
          </p:nvGrpSpPr>
          <p:grpSpPr>
            <a:xfrm>
              <a:off x="325252" y="1662"/>
              <a:ext cx="2226485" cy="2226485"/>
              <a:chOff x="1241496" y="-389612"/>
              <a:chExt cx="2226485" cy="2226485"/>
            </a:xfrm>
          </p:grpSpPr>
          <p:grpSp>
            <p:nvGrpSpPr>
              <p:cNvPr id="446" name="グループ化 445">
                <a:extLst>
                  <a:ext uri="{FF2B5EF4-FFF2-40B4-BE49-F238E27FC236}">
                    <a16:creationId xmlns:a16="http://schemas.microsoft.com/office/drawing/2014/main" id="{7968DBF9-CD6B-4EAF-06C8-72E4839809EA}"/>
                  </a:ext>
                </a:extLst>
              </p:cNvPr>
              <p:cNvGrpSpPr/>
              <p:nvPr/>
            </p:nvGrpSpPr>
            <p:grpSpPr>
              <a:xfrm>
                <a:off x="1241496" y="-389612"/>
                <a:ext cx="2226485" cy="2226485"/>
                <a:chOff x="1241496" y="-389612"/>
                <a:chExt cx="2226485" cy="2226485"/>
              </a:xfrm>
            </p:grpSpPr>
            <p:pic>
              <p:nvPicPr>
                <p:cNvPr id="449" name="図 448">
                  <a:extLst>
                    <a:ext uri="{FF2B5EF4-FFF2-40B4-BE49-F238E27FC236}">
                      <a16:creationId xmlns:a16="http://schemas.microsoft.com/office/drawing/2014/main" id="{F2A75F2D-3FC7-2E15-D874-317BABD592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241496" y="-389612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450" name="図 449">
                  <a:extLst>
                    <a:ext uri="{FF2B5EF4-FFF2-40B4-BE49-F238E27FC236}">
                      <a16:creationId xmlns:a16="http://schemas.microsoft.com/office/drawing/2014/main" id="{75B3ACA6-3262-42AB-EB18-0AB5613A4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2235466" y="-234235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447" name="図 446">
                <a:extLst>
                  <a:ext uri="{FF2B5EF4-FFF2-40B4-BE49-F238E27FC236}">
                    <a16:creationId xmlns:a16="http://schemas.microsoft.com/office/drawing/2014/main" id="{1EBA4727-3A40-B7BA-3B4E-DC6BF7B07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8396" y="398221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448" name="テキスト ボックス 447">
                <a:extLst>
                  <a:ext uri="{FF2B5EF4-FFF2-40B4-BE49-F238E27FC236}">
                    <a16:creationId xmlns:a16="http://schemas.microsoft.com/office/drawing/2014/main" id="{6D9AF5BD-F3C2-8AED-DB1E-44494F674AC9}"/>
                  </a:ext>
                </a:extLst>
              </p:cNvPr>
              <p:cNvSpPr txBox="1"/>
              <p:nvPr/>
            </p:nvSpPr>
            <p:spPr>
              <a:xfrm>
                <a:off x="1895316" y="1118938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086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78EA8E2-F489-3A5C-8912-06930594DD5A}"/>
              </a:ext>
            </a:extLst>
          </p:cNvPr>
          <p:cNvGrpSpPr/>
          <p:nvPr/>
        </p:nvGrpSpPr>
        <p:grpSpPr>
          <a:xfrm>
            <a:off x="451480" y="659253"/>
            <a:ext cx="1296581" cy="1915403"/>
            <a:chOff x="671124" y="659253"/>
            <a:chExt cx="1296581" cy="1915403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ADAC5FC2-EF16-E60F-9766-6B69BE27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4A276EE2-D7D1-4AD5-1D84-CF4B9F7AB188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957C3A1E-3861-E1BD-C014-97E670BBE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43F1B7CA-EF0C-EAFF-43F7-FE0E282E8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E911B3D-5FFA-A40D-A8B1-AA6DAEF01C8E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1014F6C-8C52-045B-53C6-759B84362001}"/>
              </a:ext>
            </a:extLst>
          </p:cNvPr>
          <p:cNvGrpSpPr/>
          <p:nvPr/>
        </p:nvGrpSpPr>
        <p:grpSpPr>
          <a:xfrm>
            <a:off x="1701678" y="659253"/>
            <a:ext cx="1296581" cy="1915403"/>
            <a:chOff x="671124" y="659253"/>
            <a:chExt cx="1296581" cy="1915403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8B29FE6-830F-A1E9-9900-84ACD9159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0CC99541-95BD-D940-ABB1-F9E8787F1469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30" name="図 29">
                <a:extLst>
                  <a:ext uri="{FF2B5EF4-FFF2-40B4-BE49-F238E27FC236}">
                    <a16:creationId xmlns:a16="http://schemas.microsoft.com/office/drawing/2014/main" id="{EEAB9959-17DC-AD5C-E452-F3E53B1D3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5C259535-762D-8B8D-0AE9-ABB78830A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1695710-540F-231E-2A36-DB81A4D79B61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9FBFD65-DCE1-B1E8-98CD-F452E4F2473B}"/>
              </a:ext>
            </a:extLst>
          </p:cNvPr>
          <p:cNvGrpSpPr/>
          <p:nvPr/>
        </p:nvGrpSpPr>
        <p:grpSpPr>
          <a:xfrm>
            <a:off x="2951876" y="659253"/>
            <a:ext cx="1296581" cy="1915403"/>
            <a:chOff x="671124" y="659253"/>
            <a:chExt cx="1296581" cy="1915403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6288C10-CDBC-86FD-5139-7BFA5B0E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73C4FEE2-E663-3CF6-EF0A-07AF95982A60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8FB19A39-76DD-3485-2B09-A943AC5D1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F6FF27B0-8108-9375-9277-808121956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FB9DED35-F2B8-A07F-0442-D999410E6B65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88E04DA-E5D4-83A7-06AB-DB999D707418}"/>
              </a:ext>
            </a:extLst>
          </p:cNvPr>
          <p:cNvGrpSpPr/>
          <p:nvPr/>
        </p:nvGrpSpPr>
        <p:grpSpPr>
          <a:xfrm>
            <a:off x="4202074" y="659253"/>
            <a:ext cx="1296581" cy="1915403"/>
            <a:chOff x="671124" y="659253"/>
            <a:chExt cx="1296581" cy="1915403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711689B6-09DB-5956-082C-2675E85BF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48853A53-EB57-58B9-E927-AF675126E2D6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3FA56FF7-A0AD-0FFD-524C-BF97B15C0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0C7BD9F7-45D1-1DF9-BBE9-E63BE4B17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A2B6920-C0B6-0226-8A29-84F1BF6666DB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51B6F9F6-CE38-32A3-02D8-80886E3F46B0}"/>
              </a:ext>
            </a:extLst>
          </p:cNvPr>
          <p:cNvGrpSpPr/>
          <p:nvPr/>
        </p:nvGrpSpPr>
        <p:grpSpPr>
          <a:xfrm>
            <a:off x="5452272" y="659253"/>
            <a:ext cx="1296581" cy="1915403"/>
            <a:chOff x="671124" y="659253"/>
            <a:chExt cx="1296581" cy="1915403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9E090C7-0AAA-0216-B529-35CDB5602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11DAF861-C220-76A4-9C10-29CDFF6D4D1E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52" name="図 51">
                <a:extLst>
                  <a:ext uri="{FF2B5EF4-FFF2-40B4-BE49-F238E27FC236}">
                    <a16:creationId xmlns:a16="http://schemas.microsoft.com/office/drawing/2014/main" id="{431A19CF-4C98-5465-6E59-3746AD91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53" name="図 52">
                <a:extLst>
                  <a:ext uri="{FF2B5EF4-FFF2-40B4-BE49-F238E27FC236}">
                    <a16:creationId xmlns:a16="http://schemas.microsoft.com/office/drawing/2014/main" id="{69CE2904-66A3-EE4C-4450-A08B9954C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3A13A37A-74C6-BB99-907A-D3B521DC32E6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FB0D1DA1-9654-1E0B-91AF-849D52D0106A}"/>
              </a:ext>
            </a:extLst>
          </p:cNvPr>
          <p:cNvGrpSpPr/>
          <p:nvPr/>
        </p:nvGrpSpPr>
        <p:grpSpPr>
          <a:xfrm>
            <a:off x="6702470" y="659253"/>
            <a:ext cx="1296581" cy="1915403"/>
            <a:chOff x="671124" y="659253"/>
            <a:chExt cx="1296581" cy="1915403"/>
          </a:xfrm>
        </p:grpSpPr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1A9EF4D8-4879-D9EA-7EE1-4501D737D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5A460AED-3746-86DB-1750-B24DB80FE985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C5F418DE-AF39-A303-90BA-5B1C83106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59" name="図 58">
                <a:extLst>
                  <a:ext uri="{FF2B5EF4-FFF2-40B4-BE49-F238E27FC236}">
                    <a16:creationId xmlns:a16="http://schemas.microsoft.com/office/drawing/2014/main" id="{4A3A7047-3E28-BD23-5537-5A188B197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D01E0871-F7E2-2931-20A3-24330A3E3FB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BBB1D6D7-4CDB-6C80-7A26-7A5295443319}"/>
              </a:ext>
            </a:extLst>
          </p:cNvPr>
          <p:cNvGrpSpPr/>
          <p:nvPr/>
        </p:nvGrpSpPr>
        <p:grpSpPr>
          <a:xfrm>
            <a:off x="7952668" y="659253"/>
            <a:ext cx="1296581" cy="1915403"/>
            <a:chOff x="671124" y="659253"/>
            <a:chExt cx="1296581" cy="1915403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39A695FA-B6A1-DE07-A37E-AE6A68618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987A4A1D-B195-C435-0279-B92723E2BC62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02BE6D27-B6B4-4A66-DDD4-CFB3098A1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65" name="図 64">
                <a:extLst>
                  <a:ext uri="{FF2B5EF4-FFF2-40B4-BE49-F238E27FC236}">
                    <a16:creationId xmlns:a16="http://schemas.microsoft.com/office/drawing/2014/main" id="{092339FF-CE11-4F58-E11E-2EBC49D55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F23DA6F9-6CC0-8BAF-C16F-CAFD8B5ECA31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28B10BCB-0C32-64D6-886C-71E0632997D4}"/>
              </a:ext>
            </a:extLst>
          </p:cNvPr>
          <p:cNvGrpSpPr/>
          <p:nvPr/>
        </p:nvGrpSpPr>
        <p:grpSpPr>
          <a:xfrm>
            <a:off x="9202866" y="659253"/>
            <a:ext cx="1296581" cy="1915403"/>
            <a:chOff x="671124" y="659253"/>
            <a:chExt cx="1296581" cy="1915403"/>
          </a:xfrm>
        </p:grpSpPr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80B38662-9B29-CE4D-E93B-DB97BEA0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8ADBFF0A-7307-133F-3C68-931EA1954EFC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70" name="図 69">
                <a:extLst>
                  <a:ext uri="{FF2B5EF4-FFF2-40B4-BE49-F238E27FC236}">
                    <a16:creationId xmlns:a16="http://schemas.microsoft.com/office/drawing/2014/main" id="{081382E7-CED5-CE1D-3270-C290426CE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71" name="図 70">
                <a:extLst>
                  <a:ext uri="{FF2B5EF4-FFF2-40B4-BE49-F238E27FC236}">
                    <a16:creationId xmlns:a16="http://schemas.microsoft.com/office/drawing/2014/main" id="{970ABACB-3328-25C0-4C5A-8327B066C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15F4B81D-8E9E-1F1B-AA3D-9A1D42DB28D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F0211CBB-C565-CDF3-2772-706DDD616280}"/>
              </a:ext>
            </a:extLst>
          </p:cNvPr>
          <p:cNvGrpSpPr/>
          <p:nvPr/>
        </p:nvGrpSpPr>
        <p:grpSpPr>
          <a:xfrm>
            <a:off x="10453064" y="659253"/>
            <a:ext cx="1296581" cy="1915403"/>
            <a:chOff x="671124" y="659253"/>
            <a:chExt cx="1296581" cy="1915403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28A20D0F-B8CD-A32C-6957-5DC1872B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04C42C9B-7451-AE57-AFF7-2B696EC26F75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3BCA0C5B-1CB2-368C-5FBA-C168762E6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2292FE4A-5B46-7C5C-50CE-1B5997851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BE9B1557-511D-80C5-60D9-CAC2086A96C8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2EEB1ED1-F518-88FE-F222-F450F9DFB265}"/>
              </a:ext>
            </a:extLst>
          </p:cNvPr>
          <p:cNvGrpSpPr/>
          <p:nvPr/>
        </p:nvGrpSpPr>
        <p:grpSpPr>
          <a:xfrm>
            <a:off x="451480" y="2528273"/>
            <a:ext cx="1296581" cy="1915403"/>
            <a:chOff x="671124" y="659253"/>
            <a:chExt cx="1296581" cy="1915403"/>
          </a:xfrm>
        </p:grpSpPr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73FE8C3D-6354-4CDD-7A33-855A0B325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01B68683-93AA-CB89-DCEF-17A093E42BAA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82" name="図 81">
                <a:extLst>
                  <a:ext uri="{FF2B5EF4-FFF2-40B4-BE49-F238E27FC236}">
                    <a16:creationId xmlns:a16="http://schemas.microsoft.com/office/drawing/2014/main" id="{A8A7B428-D13D-7DCA-5E31-D5EEBA1E0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83" name="図 82">
                <a:extLst>
                  <a:ext uri="{FF2B5EF4-FFF2-40B4-BE49-F238E27FC236}">
                    <a16:creationId xmlns:a16="http://schemas.microsoft.com/office/drawing/2014/main" id="{07CC332E-CAAF-09C1-801B-1F2A70C7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54ED96D3-CAF9-F755-D742-AA53BB20DD79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75C8755A-567B-4355-E95F-4B5A43EFD850}"/>
              </a:ext>
            </a:extLst>
          </p:cNvPr>
          <p:cNvGrpSpPr/>
          <p:nvPr/>
        </p:nvGrpSpPr>
        <p:grpSpPr>
          <a:xfrm>
            <a:off x="1701678" y="2528273"/>
            <a:ext cx="1296581" cy="1915403"/>
            <a:chOff x="671124" y="659253"/>
            <a:chExt cx="1296581" cy="1915403"/>
          </a:xfrm>
        </p:grpSpPr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0E89A480-4908-F5D6-A910-3C72C73A7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728932F4-94F2-6133-8D39-C5F80467EEDF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88" name="図 87">
                <a:extLst>
                  <a:ext uri="{FF2B5EF4-FFF2-40B4-BE49-F238E27FC236}">
                    <a16:creationId xmlns:a16="http://schemas.microsoft.com/office/drawing/2014/main" id="{7B26F729-4E3D-BFFE-0CD1-1BF03FE14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BE6DB08F-62D1-1920-F2A7-88E0BFDAA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1F21DB32-CD58-EB08-45C3-B0FE758C09E7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8F032B7A-D542-63F6-343B-E9E60E142712}"/>
              </a:ext>
            </a:extLst>
          </p:cNvPr>
          <p:cNvGrpSpPr/>
          <p:nvPr/>
        </p:nvGrpSpPr>
        <p:grpSpPr>
          <a:xfrm>
            <a:off x="2951876" y="2528273"/>
            <a:ext cx="1296581" cy="1915403"/>
            <a:chOff x="671124" y="659253"/>
            <a:chExt cx="1296581" cy="1915403"/>
          </a:xfrm>
        </p:grpSpPr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EFAB3054-78A9-FD1E-2149-C37BC797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3CD747EC-BDBA-06DA-0E79-57B7D10948BE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C0556342-B111-03E3-AF6E-A77BCC959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95" name="図 94">
                <a:extLst>
                  <a:ext uri="{FF2B5EF4-FFF2-40B4-BE49-F238E27FC236}">
                    <a16:creationId xmlns:a16="http://schemas.microsoft.com/office/drawing/2014/main" id="{E3181CB8-5DF4-0772-6730-6EE44048C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F316A873-FFDC-2F0A-256D-E6639B9FFAB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C36BA20C-EC53-AFEA-D2B3-1ACBEAF7DDE8}"/>
              </a:ext>
            </a:extLst>
          </p:cNvPr>
          <p:cNvGrpSpPr/>
          <p:nvPr/>
        </p:nvGrpSpPr>
        <p:grpSpPr>
          <a:xfrm>
            <a:off x="4202074" y="2528273"/>
            <a:ext cx="1296581" cy="1915403"/>
            <a:chOff x="671124" y="659253"/>
            <a:chExt cx="1296581" cy="1915403"/>
          </a:xfrm>
        </p:grpSpPr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2B4FCD41-1E72-223E-560B-CD6F6CF8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686651A3-0516-B0AB-0A16-34537FF8C1BC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00" name="図 99">
                <a:extLst>
                  <a:ext uri="{FF2B5EF4-FFF2-40B4-BE49-F238E27FC236}">
                    <a16:creationId xmlns:a16="http://schemas.microsoft.com/office/drawing/2014/main" id="{960F9517-C62C-1348-DEEF-D401C6B35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01" name="図 100">
                <a:extLst>
                  <a:ext uri="{FF2B5EF4-FFF2-40B4-BE49-F238E27FC236}">
                    <a16:creationId xmlns:a16="http://schemas.microsoft.com/office/drawing/2014/main" id="{62E3C07E-930D-EC15-2744-AF0C22E3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1997BA9C-BFD7-95DD-3229-001672BB73BE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6650FB11-D544-0F4A-7B1B-2601EDB579AC}"/>
              </a:ext>
            </a:extLst>
          </p:cNvPr>
          <p:cNvGrpSpPr/>
          <p:nvPr/>
        </p:nvGrpSpPr>
        <p:grpSpPr>
          <a:xfrm>
            <a:off x="5452272" y="2528273"/>
            <a:ext cx="1296581" cy="1915403"/>
            <a:chOff x="671124" y="659253"/>
            <a:chExt cx="1296581" cy="1915403"/>
          </a:xfrm>
        </p:grpSpPr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845DF845-6090-0E60-7577-DF3B47735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05" name="グループ化 104">
              <a:extLst>
                <a:ext uri="{FF2B5EF4-FFF2-40B4-BE49-F238E27FC236}">
                  <a16:creationId xmlns:a16="http://schemas.microsoft.com/office/drawing/2014/main" id="{6F3CDEBF-A98F-6508-F5B4-626EF31C278F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06" name="図 105">
                <a:extLst>
                  <a:ext uri="{FF2B5EF4-FFF2-40B4-BE49-F238E27FC236}">
                    <a16:creationId xmlns:a16="http://schemas.microsoft.com/office/drawing/2014/main" id="{1956F8A5-82F8-DBE3-7AB4-DF23D497F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07" name="図 106">
                <a:extLst>
                  <a:ext uri="{FF2B5EF4-FFF2-40B4-BE49-F238E27FC236}">
                    <a16:creationId xmlns:a16="http://schemas.microsoft.com/office/drawing/2014/main" id="{0C8E19C6-15C3-0EC9-662E-221C53E2F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12FB0E59-A02C-44EA-CCE5-FDA556682AFA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62EE1691-3B49-5AF0-A517-ED28D4525DBD}"/>
              </a:ext>
            </a:extLst>
          </p:cNvPr>
          <p:cNvGrpSpPr/>
          <p:nvPr/>
        </p:nvGrpSpPr>
        <p:grpSpPr>
          <a:xfrm>
            <a:off x="6702470" y="2528273"/>
            <a:ext cx="1296581" cy="1915403"/>
            <a:chOff x="671124" y="659253"/>
            <a:chExt cx="1296581" cy="1915403"/>
          </a:xfrm>
        </p:grpSpPr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7B0E7A14-1D48-AA04-27D5-F101EF9B1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11" name="グループ化 110">
              <a:extLst>
                <a:ext uri="{FF2B5EF4-FFF2-40B4-BE49-F238E27FC236}">
                  <a16:creationId xmlns:a16="http://schemas.microsoft.com/office/drawing/2014/main" id="{607F040F-EBD7-CA40-05AE-166EF053F387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12" name="図 111">
                <a:extLst>
                  <a:ext uri="{FF2B5EF4-FFF2-40B4-BE49-F238E27FC236}">
                    <a16:creationId xmlns:a16="http://schemas.microsoft.com/office/drawing/2014/main" id="{E28121A5-24B8-EBA9-C08E-93B237CD0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13" name="図 112">
                <a:extLst>
                  <a:ext uri="{FF2B5EF4-FFF2-40B4-BE49-F238E27FC236}">
                    <a16:creationId xmlns:a16="http://schemas.microsoft.com/office/drawing/2014/main" id="{B7E3570B-CE86-E760-D42D-056CA201A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D0391E6F-B615-15C2-50D5-BFFBEBDD0FD8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47CF934-5871-5013-6605-A5635CCA6499}"/>
              </a:ext>
            </a:extLst>
          </p:cNvPr>
          <p:cNvGrpSpPr/>
          <p:nvPr/>
        </p:nvGrpSpPr>
        <p:grpSpPr>
          <a:xfrm>
            <a:off x="7952668" y="2528273"/>
            <a:ext cx="1296581" cy="1915403"/>
            <a:chOff x="671124" y="659253"/>
            <a:chExt cx="1296581" cy="1915403"/>
          </a:xfrm>
        </p:grpSpPr>
        <p:pic>
          <p:nvPicPr>
            <p:cNvPr id="116" name="図 115">
              <a:extLst>
                <a:ext uri="{FF2B5EF4-FFF2-40B4-BE49-F238E27FC236}">
                  <a16:creationId xmlns:a16="http://schemas.microsoft.com/office/drawing/2014/main" id="{4F8841E3-158D-88BA-58B3-1F7FBD87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17" name="グループ化 116">
              <a:extLst>
                <a:ext uri="{FF2B5EF4-FFF2-40B4-BE49-F238E27FC236}">
                  <a16:creationId xmlns:a16="http://schemas.microsoft.com/office/drawing/2014/main" id="{A7BA47E8-0C59-6B99-41C1-65C8E5D60E7D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18" name="図 117">
                <a:extLst>
                  <a:ext uri="{FF2B5EF4-FFF2-40B4-BE49-F238E27FC236}">
                    <a16:creationId xmlns:a16="http://schemas.microsoft.com/office/drawing/2014/main" id="{AEBC31EC-1B22-BA41-B9E2-34A76A870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19" name="図 118">
                <a:extLst>
                  <a:ext uri="{FF2B5EF4-FFF2-40B4-BE49-F238E27FC236}">
                    <a16:creationId xmlns:a16="http://schemas.microsoft.com/office/drawing/2014/main" id="{2F276231-3404-48CE-6129-F656EFA0B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C2C3C67B-F8B8-6FBB-C706-36907A3B9AAE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21" name="グループ化 120">
            <a:extLst>
              <a:ext uri="{FF2B5EF4-FFF2-40B4-BE49-F238E27FC236}">
                <a16:creationId xmlns:a16="http://schemas.microsoft.com/office/drawing/2014/main" id="{67939918-4F20-AB39-91A0-9CA2149DB81C}"/>
              </a:ext>
            </a:extLst>
          </p:cNvPr>
          <p:cNvGrpSpPr/>
          <p:nvPr/>
        </p:nvGrpSpPr>
        <p:grpSpPr>
          <a:xfrm>
            <a:off x="9202866" y="2528273"/>
            <a:ext cx="1296581" cy="1915403"/>
            <a:chOff x="671124" y="659253"/>
            <a:chExt cx="1296581" cy="1915403"/>
          </a:xfrm>
        </p:grpSpPr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AF09E7EC-F4CD-35FA-26B3-098FC590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23" name="グループ化 122">
              <a:extLst>
                <a:ext uri="{FF2B5EF4-FFF2-40B4-BE49-F238E27FC236}">
                  <a16:creationId xmlns:a16="http://schemas.microsoft.com/office/drawing/2014/main" id="{FC8E2CD5-0D1D-B986-4998-CFD989416A6C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24" name="図 123">
                <a:extLst>
                  <a:ext uri="{FF2B5EF4-FFF2-40B4-BE49-F238E27FC236}">
                    <a16:creationId xmlns:a16="http://schemas.microsoft.com/office/drawing/2014/main" id="{0A9B4366-E414-760E-4AB2-61287E058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25" name="図 124">
                <a:extLst>
                  <a:ext uri="{FF2B5EF4-FFF2-40B4-BE49-F238E27FC236}">
                    <a16:creationId xmlns:a16="http://schemas.microsoft.com/office/drawing/2014/main" id="{189BE631-F274-F9F5-8481-37F5F1775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26" name="テキスト ボックス 125">
                <a:extLst>
                  <a:ext uri="{FF2B5EF4-FFF2-40B4-BE49-F238E27FC236}">
                    <a16:creationId xmlns:a16="http://schemas.microsoft.com/office/drawing/2014/main" id="{686916CD-2A4B-8C88-C468-A1903D004EF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886ECE6E-C39A-3900-0644-988A5E31D68C}"/>
              </a:ext>
            </a:extLst>
          </p:cNvPr>
          <p:cNvGrpSpPr/>
          <p:nvPr/>
        </p:nvGrpSpPr>
        <p:grpSpPr>
          <a:xfrm>
            <a:off x="10453064" y="2528273"/>
            <a:ext cx="1296581" cy="1915403"/>
            <a:chOff x="671124" y="659253"/>
            <a:chExt cx="1296581" cy="1915403"/>
          </a:xfrm>
        </p:grpSpPr>
        <p:pic>
          <p:nvPicPr>
            <p:cNvPr id="128" name="図 127">
              <a:extLst>
                <a:ext uri="{FF2B5EF4-FFF2-40B4-BE49-F238E27FC236}">
                  <a16:creationId xmlns:a16="http://schemas.microsoft.com/office/drawing/2014/main" id="{DF627A84-7B04-7F09-0902-C24170ED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0B9BC41F-2FA7-4720-6673-9D7AF5F5BD8A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30" name="図 129">
                <a:extLst>
                  <a:ext uri="{FF2B5EF4-FFF2-40B4-BE49-F238E27FC236}">
                    <a16:creationId xmlns:a16="http://schemas.microsoft.com/office/drawing/2014/main" id="{99C15969-02BF-87F3-37FB-088CED221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31" name="図 130">
                <a:extLst>
                  <a:ext uri="{FF2B5EF4-FFF2-40B4-BE49-F238E27FC236}">
                    <a16:creationId xmlns:a16="http://schemas.microsoft.com/office/drawing/2014/main" id="{64AEA542-258C-F44D-D717-57AA9AED5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D5D750CB-27FA-8FD7-1988-4284F038B3C8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5C3D534A-DBF1-D029-2F7F-9EB41EE518BB}"/>
              </a:ext>
            </a:extLst>
          </p:cNvPr>
          <p:cNvGrpSpPr/>
          <p:nvPr/>
        </p:nvGrpSpPr>
        <p:grpSpPr>
          <a:xfrm>
            <a:off x="451480" y="4397293"/>
            <a:ext cx="1296581" cy="1915403"/>
            <a:chOff x="671124" y="659253"/>
            <a:chExt cx="1296581" cy="1915403"/>
          </a:xfrm>
        </p:grpSpPr>
        <p:pic>
          <p:nvPicPr>
            <p:cNvPr id="134" name="図 133">
              <a:extLst>
                <a:ext uri="{FF2B5EF4-FFF2-40B4-BE49-F238E27FC236}">
                  <a16:creationId xmlns:a16="http://schemas.microsoft.com/office/drawing/2014/main" id="{313698BA-7BC9-DD19-07BF-3C599D9D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170B6786-019F-A7F4-6AE5-8FD51EE9B122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36" name="図 135">
                <a:extLst>
                  <a:ext uri="{FF2B5EF4-FFF2-40B4-BE49-F238E27FC236}">
                    <a16:creationId xmlns:a16="http://schemas.microsoft.com/office/drawing/2014/main" id="{11E01404-032C-E9DA-12CE-9DE5160DD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37" name="図 136">
                <a:extLst>
                  <a:ext uri="{FF2B5EF4-FFF2-40B4-BE49-F238E27FC236}">
                    <a16:creationId xmlns:a16="http://schemas.microsoft.com/office/drawing/2014/main" id="{B3CD3610-03EC-1078-6C64-80E55ABD4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C6546A7C-2589-58B6-E9EA-478AAEEAA401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EB7FBFE2-2B3B-87E4-5F6E-7DB88D2D3998}"/>
              </a:ext>
            </a:extLst>
          </p:cNvPr>
          <p:cNvGrpSpPr/>
          <p:nvPr/>
        </p:nvGrpSpPr>
        <p:grpSpPr>
          <a:xfrm>
            <a:off x="1701678" y="4397293"/>
            <a:ext cx="1296581" cy="1915403"/>
            <a:chOff x="671124" y="659253"/>
            <a:chExt cx="1296581" cy="1915403"/>
          </a:xfrm>
        </p:grpSpPr>
        <p:pic>
          <p:nvPicPr>
            <p:cNvPr id="140" name="図 139">
              <a:extLst>
                <a:ext uri="{FF2B5EF4-FFF2-40B4-BE49-F238E27FC236}">
                  <a16:creationId xmlns:a16="http://schemas.microsoft.com/office/drawing/2014/main" id="{1E1A04CD-3627-0265-6C00-8412CE82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41" name="グループ化 140">
              <a:extLst>
                <a:ext uri="{FF2B5EF4-FFF2-40B4-BE49-F238E27FC236}">
                  <a16:creationId xmlns:a16="http://schemas.microsoft.com/office/drawing/2014/main" id="{8096D999-FA68-C683-6ACA-ADC973446DA0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42" name="図 141">
                <a:extLst>
                  <a:ext uri="{FF2B5EF4-FFF2-40B4-BE49-F238E27FC236}">
                    <a16:creationId xmlns:a16="http://schemas.microsoft.com/office/drawing/2014/main" id="{60400ADB-1A84-BC19-108C-274DA6411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43" name="図 142">
                <a:extLst>
                  <a:ext uri="{FF2B5EF4-FFF2-40B4-BE49-F238E27FC236}">
                    <a16:creationId xmlns:a16="http://schemas.microsoft.com/office/drawing/2014/main" id="{667B426E-38CE-1A0E-ACE8-EA89EC893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188FA8FB-61FB-7E20-AF9D-6C51BE00A788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45C3CF17-EE0B-0CA8-845C-E648F0999097}"/>
              </a:ext>
            </a:extLst>
          </p:cNvPr>
          <p:cNvGrpSpPr/>
          <p:nvPr/>
        </p:nvGrpSpPr>
        <p:grpSpPr>
          <a:xfrm>
            <a:off x="2951876" y="4397293"/>
            <a:ext cx="1296581" cy="1915403"/>
            <a:chOff x="671124" y="659253"/>
            <a:chExt cx="1296581" cy="1915403"/>
          </a:xfrm>
        </p:grpSpPr>
        <p:pic>
          <p:nvPicPr>
            <p:cNvPr id="146" name="図 145">
              <a:extLst>
                <a:ext uri="{FF2B5EF4-FFF2-40B4-BE49-F238E27FC236}">
                  <a16:creationId xmlns:a16="http://schemas.microsoft.com/office/drawing/2014/main" id="{CEF14D07-9462-D041-24C7-FD38EC1E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47" name="グループ化 146">
              <a:extLst>
                <a:ext uri="{FF2B5EF4-FFF2-40B4-BE49-F238E27FC236}">
                  <a16:creationId xmlns:a16="http://schemas.microsoft.com/office/drawing/2014/main" id="{4271DE76-517A-6097-FA5E-3263D2AB777B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48" name="図 147">
                <a:extLst>
                  <a:ext uri="{FF2B5EF4-FFF2-40B4-BE49-F238E27FC236}">
                    <a16:creationId xmlns:a16="http://schemas.microsoft.com/office/drawing/2014/main" id="{442FFFA5-DDF4-08BE-1331-37EED23E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49" name="図 148">
                <a:extLst>
                  <a:ext uri="{FF2B5EF4-FFF2-40B4-BE49-F238E27FC236}">
                    <a16:creationId xmlns:a16="http://schemas.microsoft.com/office/drawing/2014/main" id="{52C22063-7C43-421E-96DB-1263899CB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209F812D-DAC1-EB43-224D-DB1E26767ABB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51" name="グループ化 150">
            <a:extLst>
              <a:ext uri="{FF2B5EF4-FFF2-40B4-BE49-F238E27FC236}">
                <a16:creationId xmlns:a16="http://schemas.microsoft.com/office/drawing/2014/main" id="{8F72D06F-121D-A70F-947E-4B8D1EF1441C}"/>
              </a:ext>
            </a:extLst>
          </p:cNvPr>
          <p:cNvGrpSpPr/>
          <p:nvPr/>
        </p:nvGrpSpPr>
        <p:grpSpPr>
          <a:xfrm>
            <a:off x="4202074" y="4397293"/>
            <a:ext cx="1296581" cy="1915403"/>
            <a:chOff x="671124" y="659253"/>
            <a:chExt cx="1296581" cy="1915403"/>
          </a:xfrm>
        </p:grpSpPr>
        <p:pic>
          <p:nvPicPr>
            <p:cNvPr id="152" name="図 151">
              <a:extLst>
                <a:ext uri="{FF2B5EF4-FFF2-40B4-BE49-F238E27FC236}">
                  <a16:creationId xmlns:a16="http://schemas.microsoft.com/office/drawing/2014/main" id="{5C972ED0-BD77-283F-04CD-FEFB2482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53" name="グループ化 152">
              <a:extLst>
                <a:ext uri="{FF2B5EF4-FFF2-40B4-BE49-F238E27FC236}">
                  <a16:creationId xmlns:a16="http://schemas.microsoft.com/office/drawing/2014/main" id="{338365AC-E47C-4891-81EA-FDD4FCF56160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54" name="図 153">
                <a:extLst>
                  <a:ext uri="{FF2B5EF4-FFF2-40B4-BE49-F238E27FC236}">
                    <a16:creationId xmlns:a16="http://schemas.microsoft.com/office/drawing/2014/main" id="{91DFB1AF-6E26-444D-84AE-4C296948E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55" name="図 154">
                <a:extLst>
                  <a:ext uri="{FF2B5EF4-FFF2-40B4-BE49-F238E27FC236}">
                    <a16:creationId xmlns:a16="http://schemas.microsoft.com/office/drawing/2014/main" id="{E00284CF-8966-CFC0-F456-D29ECDE19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56" name="テキスト ボックス 155">
                <a:extLst>
                  <a:ext uri="{FF2B5EF4-FFF2-40B4-BE49-F238E27FC236}">
                    <a16:creationId xmlns:a16="http://schemas.microsoft.com/office/drawing/2014/main" id="{5068AA7C-CED4-5EED-D8F4-6EA9BB205E9B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57" name="グループ化 156">
            <a:extLst>
              <a:ext uri="{FF2B5EF4-FFF2-40B4-BE49-F238E27FC236}">
                <a16:creationId xmlns:a16="http://schemas.microsoft.com/office/drawing/2014/main" id="{6A20AADE-7A07-291F-C495-C79B8297E54D}"/>
              </a:ext>
            </a:extLst>
          </p:cNvPr>
          <p:cNvGrpSpPr/>
          <p:nvPr/>
        </p:nvGrpSpPr>
        <p:grpSpPr>
          <a:xfrm>
            <a:off x="5452272" y="4397293"/>
            <a:ext cx="1296581" cy="1915403"/>
            <a:chOff x="671124" y="659253"/>
            <a:chExt cx="1296581" cy="1915403"/>
          </a:xfrm>
        </p:grpSpPr>
        <p:pic>
          <p:nvPicPr>
            <p:cNvPr id="158" name="図 157">
              <a:extLst>
                <a:ext uri="{FF2B5EF4-FFF2-40B4-BE49-F238E27FC236}">
                  <a16:creationId xmlns:a16="http://schemas.microsoft.com/office/drawing/2014/main" id="{68B3C443-AACD-BC72-31FF-ABF80A98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59" name="グループ化 158">
              <a:extLst>
                <a:ext uri="{FF2B5EF4-FFF2-40B4-BE49-F238E27FC236}">
                  <a16:creationId xmlns:a16="http://schemas.microsoft.com/office/drawing/2014/main" id="{FDE99FB1-6EE1-A3AF-98E9-EEA47733C2E5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60" name="図 159">
                <a:extLst>
                  <a:ext uri="{FF2B5EF4-FFF2-40B4-BE49-F238E27FC236}">
                    <a16:creationId xmlns:a16="http://schemas.microsoft.com/office/drawing/2014/main" id="{208A1435-1A34-6A9B-29D8-CD644FEEF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61" name="図 160">
                <a:extLst>
                  <a:ext uri="{FF2B5EF4-FFF2-40B4-BE49-F238E27FC236}">
                    <a16:creationId xmlns:a16="http://schemas.microsoft.com/office/drawing/2014/main" id="{8BAE949B-93A7-B010-50F8-999326C11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AE6984D9-F63C-98F5-85B9-45DAEBEEC153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63" name="グループ化 162">
            <a:extLst>
              <a:ext uri="{FF2B5EF4-FFF2-40B4-BE49-F238E27FC236}">
                <a16:creationId xmlns:a16="http://schemas.microsoft.com/office/drawing/2014/main" id="{1957E5E5-F8D8-F412-439A-A192E2074D13}"/>
              </a:ext>
            </a:extLst>
          </p:cNvPr>
          <p:cNvGrpSpPr/>
          <p:nvPr/>
        </p:nvGrpSpPr>
        <p:grpSpPr>
          <a:xfrm>
            <a:off x="6702470" y="4397293"/>
            <a:ext cx="1296581" cy="1915403"/>
            <a:chOff x="671124" y="659253"/>
            <a:chExt cx="1296581" cy="1915403"/>
          </a:xfrm>
        </p:grpSpPr>
        <p:pic>
          <p:nvPicPr>
            <p:cNvPr id="164" name="図 163">
              <a:extLst>
                <a:ext uri="{FF2B5EF4-FFF2-40B4-BE49-F238E27FC236}">
                  <a16:creationId xmlns:a16="http://schemas.microsoft.com/office/drawing/2014/main" id="{BFD18FB4-D437-0EAF-54D9-C6C5813AD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65" name="グループ化 164">
              <a:extLst>
                <a:ext uri="{FF2B5EF4-FFF2-40B4-BE49-F238E27FC236}">
                  <a16:creationId xmlns:a16="http://schemas.microsoft.com/office/drawing/2014/main" id="{5B3350D2-B759-24F8-C121-0360469D279B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66" name="図 165">
                <a:extLst>
                  <a:ext uri="{FF2B5EF4-FFF2-40B4-BE49-F238E27FC236}">
                    <a16:creationId xmlns:a16="http://schemas.microsoft.com/office/drawing/2014/main" id="{5F828944-3B8C-2EFD-99FB-61E627609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67" name="図 166">
                <a:extLst>
                  <a:ext uri="{FF2B5EF4-FFF2-40B4-BE49-F238E27FC236}">
                    <a16:creationId xmlns:a16="http://schemas.microsoft.com/office/drawing/2014/main" id="{9C24187B-DA45-079B-FD34-1A17D638A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68" name="テキスト ボックス 167">
                <a:extLst>
                  <a:ext uri="{FF2B5EF4-FFF2-40B4-BE49-F238E27FC236}">
                    <a16:creationId xmlns:a16="http://schemas.microsoft.com/office/drawing/2014/main" id="{BCDE8A1E-1333-877B-9B53-470B7A0C2824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38EFEE3B-2DE0-AB73-175E-C54B2D83D1FD}"/>
              </a:ext>
            </a:extLst>
          </p:cNvPr>
          <p:cNvGrpSpPr/>
          <p:nvPr/>
        </p:nvGrpSpPr>
        <p:grpSpPr>
          <a:xfrm>
            <a:off x="7952668" y="4397293"/>
            <a:ext cx="1296581" cy="1915403"/>
            <a:chOff x="671124" y="659253"/>
            <a:chExt cx="1296581" cy="1915403"/>
          </a:xfrm>
        </p:grpSpPr>
        <p:pic>
          <p:nvPicPr>
            <p:cNvPr id="170" name="図 169">
              <a:extLst>
                <a:ext uri="{FF2B5EF4-FFF2-40B4-BE49-F238E27FC236}">
                  <a16:creationId xmlns:a16="http://schemas.microsoft.com/office/drawing/2014/main" id="{CAC468FB-7A01-7994-8BC7-3194057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71" name="グループ化 170">
              <a:extLst>
                <a:ext uri="{FF2B5EF4-FFF2-40B4-BE49-F238E27FC236}">
                  <a16:creationId xmlns:a16="http://schemas.microsoft.com/office/drawing/2014/main" id="{69E35F9A-4E20-76FA-FB31-2736D1889994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72" name="図 171">
                <a:extLst>
                  <a:ext uri="{FF2B5EF4-FFF2-40B4-BE49-F238E27FC236}">
                    <a16:creationId xmlns:a16="http://schemas.microsoft.com/office/drawing/2014/main" id="{01F777E1-D3B6-F55B-6E68-28DEFFCB7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73" name="図 172">
                <a:extLst>
                  <a:ext uri="{FF2B5EF4-FFF2-40B4-BE49-F238E27FC236}">
                    <a16:creationId xmlns:a16="http://schemas.microsoft.com/office/drawing/2014/main" id="{3DFB62A1-F79D-5001-BFE1-6388BC47C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74" name="テキスト ボックス 173">
                <a:extLst>
                  <a:ext uri="{FF2B5EF4-FFF2-40B4-BE49-F238E27FC236}">
                    <a16:creationId xmlns:a16="http://schemas.microsoft.com/office/drawing/2014/main" id="{00C733FD-DBDC-5070-404B-92626940C8F9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75" name="グループ化 174">
            <a:extLst>
              <a:ext uri="{FF2B5EF4-FFF2-40B4-BE49-F238E27FC236}">
                <a16:creationId xmlns:a16="http://schemas.microsoft.com/office/drawing/2014/main" id="{38B1F21E-B513-B7A6-390C-F74E6CBAE329}"/>
              </a:ext>
            </a:extLst>
          </p:cNvPr>
          <p:cNvGrpSpPr/>
          <p:nvPr/>
        </p:nvGrpSpPr>
        <p:grpSpPr>
          <a:xfrm>
            <a:off x="9202866" y="4397293"/>
            <a:ext cx="1296581" cy="1915403"/>
            <a:chOff x="671124" y="659253"/>
            <a:chExt cx="1296581" cy="1915403"/>
          </a:xfrm>
        </p:grpSpPr>
        <p:pic>
          <p:nvPicPr>
            <p:cNvPr id="176" name="図 175">
              <a:extLst>
                <a:ext uri="{FF2B5EF4-FFF2-40B4-BE49-F238E27FC236}">
                  <a16:creationId xmlns:a16="http://schemas.microsoft.com/office/drawing/2014/main" id="{5C193C12-C3E3-262D-650B-523F02AF0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77" name="グループ化 176">
              <a:extLst>
                <a:ext uri="{FF2B5EF4-FFF2-40B4-BE49-F238E27FC236}">
                  <a16:creationId xmlns:a16="http://schemas.microsoft.com/office/drawing/2014/main" id="{FE4DA802-5100-E8E4-6FDA-0126ED62C07E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78" name="図 177">
                <a:extLst>
                  <a:ext uri="{FF2B5EF4-FFF2-40B4-BE49-F238E27FC236}">
                    <a16:creationId xmlns:a16="http://schemas.microsoft.com/office/drawing/2014/main" id="{1CF32F80-0319-A93E-429B-CD624C7CC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79" name="図 178">
                <a:extLst>
                  <a:ext uri="{FF2B5EF4-FFF2-40B4-BE49-F238E27FC236}">
                    <a16:creationId xmlns:a16="http://schemas.microsoft.com/office/drawing/2014/main" id="{998510AE-0045-2A94-B149-B1F145842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80" name="テキスト ボックス 179">
                <a:extLst>
                  <a:ext uri="{FF2B5EF4-FFF2-40B4-BE49-F238E27FC236}">
                    <a16:creationId xmlns:a16="http://schemas.microsoft.com/office/drawing/2014/main" id="{9A0C9B3A-A09B-6C1D-969E-ACB5DD536C02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81" name="グループ化 180">
            <a:extLst>
              <a:ext uri="{FF2B5EF4-FFF2-40B4-BE49-F238E27FC236}">
                <a16:creationId xmlns:a16="http://schemas.microsoft.com/office/drawing/2014/main" id="{3FC58773-34B3-AE50-8ABA-345DF2715029}"/>
              </a:ext>
            </a:extLst>
          </p:cNvPr>
          <p:cNvGrpSpPr/>
          <p:nvPr/>
        </p:nvGrpSpPr>
        <p:grpSpPr>
          <a:xfrm>
            <a:off x="10453064" y="4397293"/>
            <a:ext cx="1296581" cy="1915403"/>
            <a:chOff x="671124" y="659253"/>
            <a:chExt cx="1296581" cy="1915403"/>
          </a:xfrm>
        </p:grpSpPr>
        <p:pic>
          <p:nvPicPr>
            <p:cNvPr id="182" name="図 181">
              <a:extLst>
                <a:ext uri="{FF2B5EF4-FFF2-40B4-BE49-F238E27FC236}">
                  <a16:creationId xmlns:a16="http://schemas.microsoft.com/office/drawing/2014/main" id="{F1C2D16D-E75E-B955-24C7-6C55DFAFB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1124" y="659253"/>
              <a:ext cx="1296580" cy="1915402"/>
            </a:xfrm>
            <a:prstGeom prst="rect">
              <a:avLst/>
            </a:prstGeom>
          </p:spPr>
        </p:pic>
        <p:grpSp>
          <p:nvGrpSpPr>
            <p:cNvPr id="183" name="グループ化 182">
              <a:extLst>
                <a:ext uri="{FF2B5EF4-FFF2-40B4-BE49-F238E27FC236}">
                  <a16:creationId xmlns:a16="http://schemas.microsoft.com/office/drawing/2014/main" id="{B4954E1A-7171-174B-58C1-D3EB7A5E30A3}"/>
                </a:ext>
              </a:extLst>
            </p:cNvPr>
            <p:cNvGrpSpPr/>
            <p:nvPr/>
          </p:nvGrpSpPr>
          <p:grpSpPr>
            <a:xfrm>
              <a:off x="671124" y="659253"/>
              <a:ext cx="1296581" cy="1915403"/>
              <a:chOff x="2441847" y="587588"/>
              <a:chExt cx="1296581" cy="1915403"/>
            </a:xfrm>
          </p:grpSpPr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98695062-3EE2-0837-0735-62E790BC3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441847" y="587588"/>
                <a:ext cx="1296581" cy="1915403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D58928FE-638E-A3CD-A5BB-0471EF366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617" y="1241462"/>
                <a:ext cx="1105041" cy="456750"/>
              </a:xfrm>
              <a:prstGeom prst="rect">
                <a:avLst/>
              </a:prstGeom>
            </p:spPr>
          </p:pic>
          <p:sp>
            <p:nvSpPr>
              <p:cNvPr id="186" name="テキスト ボックス 185">
                <a:extLst>
                  <a:ext uri="{FF2B5EF4-FFF2-40B4-BE49-F238E27FC236}">
                    <a16:creationId xmlns:a16="http://schemas.microsoft.com/office/drawing/2014/main" id="{C755D722-A6E6-4B7B-4745-220708A4E04C}"/>
                  </a:ext>
                </a:extLst>
              </p:cNvPr>
              <p:cNvSpPr txBox="1"/>
              <p:nvPr/>
            </p:nvSpPr>
            <p:spPr>
              <a:xfrm>
                <a:off x="2584493" y="2206321"/>
                <a:ext cx="1033600" cy="179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700" b="1" i="1" spc="100" dirty="0">
                    <a:latin typeface="Averia Serif Libre" panose="02000603000000000004" pitchFamily="2" charset="0"/>
                  </a:rPr>
                  <a:t>Alcohol HAND GEL</a:t>
                </a:r>
                <a:endParaRPr kumimoji="1" lang="ja-JP" altLang="en-US" sz="700" b="1" i="1" spc="100">
                  <a:latin typeface="Averia Serif Libre" panose="0200060300000000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364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4098040-D208-638C-96E4-0C7E3C5E19ED}"/>
              </a:ext>
            </a:extLst>
          </p:cNvPr>
          <p:cNvGrpSpPr/>
          <p:nvPr/>
        </p:nvGrpSpPr>
        <p:grpSpPr>
          <a:xfrm>
            <a:off x="1514199" y="56399"/>
            <a:ext cx="4258091" cy="1753331"/>
            <a:chOff x="1514199" y="56399"/>
            <a:chExt cx="4258091" cy="175333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24C646E-2C7E-DFAF-E46C-FCEE6FA1F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1E3B5168-9A09-1179-C518-CD5E59E80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B5B5DEB5-C766-6A47-E086-AD8B52CA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2C7455B7-6476-0E7E-EA42-FB38184F2D36}"/>
              </a:ext>
            </a:extLst>
          </p:cNvPr>
          <p:cNvGrpSpPr/>
          <p:nvPr/>
        </p:nvGrpSpPr>
        <p:grpSpPr>
          <a:xfrm>
            <a:off x="1514199" y="1715866"/>
            <a:ext cx="4258091" cy="1753331"/>
            <a:chOff x="1514199" y="56399"/>
            <a:chExt cx="4258091" cy="1753331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FDE31471-44E0-4A87-AB89-32BA5549F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0ADD10B0-0C22-4EF1-CB30-0F206346F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B150B9C0-A44C-9630-07A1-478CB3AA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764D253D-2FA9-0833-5797-E2E023C138BF}"/>
              </a:ext>
            </a:extLst>
          </p:cNvPr>
          <p:cNvGrpSpPr/>
          <p:nvPr/>
        </p:nvGrpSpPr>
        <p:grpSpPr>
          <a:xfrm>
            <a:off x="1514199" y="3375257"/>
            <a:ext cx="4258091" cy="1753331"/>
            <a:chOff x="1514199" y="56399"/>
            <a:chExt cx="4258091" cy="1753331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162DBC03-F2DD-7850-E09B-5F843C1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D5FF310C-A7D9-86ED-BFE0-704C43CF6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37B66C21-AE90-6353-B8F5-924607F40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2368D815-D8A1-D889-08AE-3197FBA14351}"/>
              </a:ext>
            </a:extLst>
          </p:cNvPr>
          <p:cNvGrpSpPr/>
          <p:nvPr/>
        </p:nvGrpSpPr>
        <p:grpSpPr>
          <a:xfrm>
            <a:off x="1514199" y="5034724"/>
            <a:ext cx="4258091" cy="1753331"/>
            <a:chOff x="1514199" y="56399"/>
            <a:chExt cx="4258091" cy="1753331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305DB768-EF4D-AD1B-245B-D147E12E1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823B14C3-DC72-6438-5F62-4C1A41AB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314A7F67-9C09-4E65-CB7A-ED84758A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500E73F5-E2A0-E82B-3657-C9293FFF209D}"/>
              </a:ext>
            </a:extLst>
          </p:cNvPr>
          <p:cNvGrpSpPr/>
          <p:nvPr/>
        </p:nvGrpSpPr>
        <p:grpSpPr>
          <a:xfrm>
            <a:off x="5848599" y="56399"/>
            <a:ext cx="4258091" cy="1753331"/>
            <a:chOff x="1514199" y="56399"/>
            <a:chExt cx="4258091" cy="1753331"/>
          </a:xfrm>
        </p:grpSpPr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24B61E8D-394C-909D-4BCF-F71B88021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0F6B1412-ABBB-295A-0CC1-8F0081BAE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A1A486B6-582D-AA25-66DE-8B897CE3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EB8BA14A-132F-CA29-992A-8F49D15B0D31}"/>
              </a:ext>
            </a:extLst>
          </p:cNvPr>
          <p:cNvGrpSpPr/>
          <p:nvPr/>
        </p:nvGrpSpPr>
        <p:grpSpPr>
          <a:xfrm>
            <a:off x="5848599" y="1715866"/>
            <a:ext cx="4258091" cy="1753331"/>
            <a:chOff x="1514199" y="56399"/>
            <a:chExt cx="4258091" cy="1753331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1E072A9B-0D9E-E0A7-3051-FFF8A69C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A9361145-7DA8-C203-C543-746A695E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FD5A0329-D7EB-F510-9E9B-09287A6A9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EF5B0310-F168-0AC4-5E1B-40FCB3F66EB9}"/>
              </a:ext>
            </a:extLst>
          </p:cNvPr>
          <p:cNvGrpSpPr/>
          <p:nvPr/>
        </p:nvGrpSpPr>
        <p:grpSpPr>
          <a:xfrm>
            <a:off x="5848599" y="3375257"/>
            <a:ext cx="4258091" cy="1753331"/>
            <a:chOff x="1514199" y="56399"/>
            <a:chExt cx="4258091" cy="1753331"/>
          </a:xfrm>
        </p:grpSpPr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E9EDBF23-A58C-C1F7-6B59-4897FBB15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70EB7BC7-FB19-1CA4-2120-A3FD59806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9F97B83B-7535-FDE8-64C4-06EE44611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2FDD2227-08DD-BF65-8451-9CF75FCD58D3}"/>
              </a:ext>
            </a:extLst>
          </p:cNvPr>
          <p:cNvGrpSpPr/>
          <p:nvPr/>
        </p:nvGrpSpPr>
        <p:grpSpPr>
          <a:xfrm>
            <a:off x="5848599" y="5034724"/>
            <a:ext cx="4258091" cy="1753331"/>
            <a:chOff x="1514199" y="56399"/>
            <a:chExt cx="4258091" cy="1753331"/>
          </a:xfrm>
        </p:grpSpPr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4267A641-7E5C-1B47-3BA2-18274E2A0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201" y="56399"/>
              <a:ext cx="4258089" cy="1753331"/>
            </a:xfrm>
            <a:prstGeom prst="rect">
              <a:avLst/>
            </a:prstGeom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997C006C-AEE8-A150-8BE8-84C37A2D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4199" y="56399"/>
              <a:ext cx="4258091" cy="1753331"/>
            </a:xfrm>
            <a:prstGeom prst="rect">
              <a:avLst/>
            </a:prstGeom>
          </p:spPr>
        </p:pic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E5FFAD30-6526-4E09-0482-1D5938B66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07901" y="808088"/>
              <a:ext cx="238539" cy="238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867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4A5BA4-1914-E5CC-45FF-5AE840EC03E2}"/>
              </a:ext>
            </a:extLst>
          </p:cNvPr>
          <p:cNvSpPr txBox="1"/>
          <p:nvPr/>
        </p:nvSpPr>
        <p:spPr>
          <a:xfrm>
            <a:off x="7203989" y="66232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65070ED-9EDC-6607-0DAB-B6497294C437}"/>
              </a:ext>
            </a:extLst>
          </p:cNvPr>
          <p:cNvGrpSpPr/>
          <p:nvPr/>
        </p:nvGrpSpPr>
        <p:grpSpPr>
          <a:xfrm>
            <a:off x="321342" y="58412"/>
            <a:ext cx="2230395" cy="2233573"/>
            <a:chOff x="396135" y="51324"/>
            <a:chExt cx="2230395" cy="2233573"/>
          </a:xfrm>
        </p:grpSpPr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D09A7B40-82C5-3121-2FA9-8A4BE35F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196A9AB2-57D1-1EE6-EC5A-6FBC94EAEC85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127" name="グループ化 126">
                <a:extLst>
                  <a:ext uri="{FF2B5EF4-FFF2-40B4-BE49-F238E27FC236}">
                    <a16:creationId xmlns:a16="http://schemas.microsoft.com/office/drawing/2014/main" id="{CDD65C4D-EE3A-4794-2878-40CC10D6FEA4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45099B5B-B1C6-D17B-B8BE-D24CC44047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B56E4CEA-C5B1-CC02-E659-09EB5350C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28" name="図 127">
                <a:extLst>
                  <a:ext uri="{FF2B5EF4-FFF2-40B4-BE49-F238E27FC236}">
                    <a16:creationId xmlns:a16="http://schemas.microsoft.com/office/drawing/2014/main" id="{6B29D883-5DD1-117C-726C-F7926E7DF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17C96CBD-6A28-5411-0865-923F7C1CCBAE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78" name="グループ化 177">
            <a:extLst>
              <a:ext uri="{FF2B5EF4-FFF2-40B4-BE49-F238E27FC236}">
                <a16:creationId xmlns:a16="http://schemas.microsoft.com/office/drawing/2014/main" id="{E34700C2-25D5-BE8A-0E99-85D48DE8DFFE}"/>
              </a:ext>
            </a:extLst>
          </p:cNvPr>
          <p:cNvGrpSpPr/>
          <p:nvPr/>
        </p:nvGrpSpPr>
        <p:grpSpPr>
          <a:xfrm>
            <a:off x="2670035" y="58412"/>
            <a:ext cx="2230395" cy="2233573"/>
            <a:chOff x="396135" y="51324"/>
            <a:chExt cx="2230395" cy="2233573"/>
          </a:xfrm>
        </p:grpSpPr>
        <p:pic>
          <p:nvPicPr>
            <p:cNvPr id="179" name="図 178">
              <a:extLst>
                <a:ext uri="{FF2B5EF4-FFF2-40B4-BE49-F238E27FC236}">
                  <a16:creationId xmlns:a16="http://schemas.microsoft.com/office/drawing/2014/main" id="{232438AA-CB45-E32F-09B2-4243ECFC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180" name="グループ化 179">
              <a:extLst>
                <a:ext uri="{FF2B5EF4-FFF2-40B4-BE49-F238E27FC236}">
                  <a16:creationId xmlns:a16="http://schemas.microsoft.com/office/drawing/2014/main" id="{5B04C248-ED26-E768-55CA-E1BA7A099027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181" name="グループ化 180">
                <a:extLst>
                  <a:ext uri="{FF2B5EF4-FFF2-40B4-BE49-F238E27FC236}">
                    <a16:creationId xmlns:a16="http://schemas.microsoft.com/office/drawing/2014/main" id="{51871831-72BF-C966-DCB8-48BF04756A78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184" name="図 183">
                  <a:extLst>
                    <a:ext uri="{FF2B5EF4-FFF2-40B4-BE49-F238E27FC236}">
                      <a16:creationId xmlns:a16="http://schemas.microsoft.com/office/drawing/2014/main" id="{C6C42D2A-D564-EB71-A42D-759194C9AA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85" name="図 184">
                  <a:extLst>
                    <a:ext uri="{FF2B5EF4-FFF2-40B4-BE49-F238E27FC236}">
                      <a16:creationId xmlns:a16="http://schemas.microsoft.com/office/drawing/2014/main" id="{16B89693-2337-9D77-C555-C5801CBAA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82" name="図 181">
                <a:extLst>
                  <a:ext uri="{FF2B5EF4-FFF2-40B4-BE49-F238E27FC236}">
                    <a16:creationId xmlns:a16="http://schemas.microsoft.com/office/drawing/2014/main" id="{DB503CE8-AD17-D1A2-EBC0-0E76A8B33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83" name="テキスト ボックス 182">
                <a:extLst>
                  <a:ext uri="{FF2B5EF4-FFF2-40B4-BE49-F238E27FC236}">
                    <a16:creationId xmlns:a16="http://schemas.microsoft.com/office/drawing/2014/main" id="{838D0F6F-6184-363D-6EB6-AFF95B6460BC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86" name="グループ化 185">
            <a:extLst>
              <a:ext uri="{FF2B5EF4-FFF2-40B4-BE49-F238E27FC236}">
                <a16:creationId xmlns:a16="http://schemas.microsoft.com/office/drawing/2014/main" id="{6DBF0EE3-4D14-200D-0524-2DDE88446CC7}"/>
              </a:ext>
            </a:extLst>
          </p:cNvPr>
          <p:cNvGrpSpPr/>
          <p:nvPr/>
        </p:nvGrpSpPr>
        <p:grpSpPr>
          <a:xfrm>
            <a:off x="5012859" y="58412"/>
            <a:ext cx="2230395" cy="2233573"/>
            <a:chOff x="396135" y="51324"/>
            <a:chExt cx="2230395" cy="2233573"/>
          </a:xfrm>
        </p:grpSpPr>
        <p:pic>
          <p:nvPicPr>
            <p:cNvPr id="187" name="図 186">
              <a:extLst>
                <a:ext uri="{FF2B5EF4-FFF2-40B4-BE49-F238E27FC236}">
                  <a16:creationId xmlns:a16="http://schemas.microsoft.com/office/drawing/2014/main" id="{39EBE8D3-ADDB-1475-C42B-DA476ECF1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188" name="グループ化 187">
              <a:extLst>
                <a:ext uri="{FF2B5EF4-FFF2-40B4-BE49-F238E27FC236}">
                  <a16:creationId xmlns:a16="http://schemas.microsoft.com/office/drawing/2014/main" id="{C73B45E9-FD93-7294-4AB6-FD1C0405D37E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189" name="グループ化 188">
                <a:extLst>
                  <a:ext uri="{FF2B5EF4-FFF2-40B4-BE49-F238E27FC236}">
                    <a16:creationId xmlns:a16="http://schemas.microsoft.com/office/drawing/2014/main" id="{D73115FA-1CDD-D06B-F352-B8F587ECCE62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192" name="図 191">
                  <a:extLst>
                    <a:ext uri="{FF2B5EF4-FFF2-40B4-BE49-F238E27FC236}">
                      <a16:creationId xmlns:a16="http://schemas.microsoft.com/office/drawing/2014/main" id="{F406D4BB-A417-D93F-A5CA-F501D077A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193" name="図 192">
                  <a:extLst>
                    <a:ext uri="{FF2B5EF4-FFF2-40B4-BE49-F238E27FC236}">
                      <a16:creationId xmlns:a16="http://schemas.microsoft.com/office/drawing/2014/main" id="{9210E074-2599-5CC6-D843-F868B003DC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90" name="図 189">
                <a:extLst>
                  <a:ext uri="{FF2B5EF4-FFF2-40B4-BE49-F238E27FC236}">
                    <a16:creationId xmlns:a16="http://schemas.microsoft.com/office/drawing/2014/main" id="{F8B9F784-EF00-56E8-D34D-A7E55C514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91" name="テキスト ボックス 190">
                <a:extLst>
                  <a:ext uri="{FF2B5EF4-FFF2-40B4-BE49-F238E27FC236}">
                    <a16:creationId xmlns:a16="http://schemas.microsoft.com/office/drawing/2014/main" id="{09A6AEC0-0C94-7B36-AE58-57A305D768E3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194" name="グループ化 193">
            <a:extLst>
              <a:ext uri="{FF2B5EF4-FFF2-40B4-BE49-F238E27FC236}">
                <a16:creationId xmlns:a16="http://schemas.microsoft.com/office/drawing/2014/main" id="{C59251A5-8302-6405-795B-AC09C9FE08A2}"/>
              </a:ext>
            </a:extLst>
          </p:cNvPr>
          <p:cNvGrpSpPr/>
          <p:nvPr/>
        </p:nvGrpSpPr>
        <p:grpSpPr>
          <a:xfrm>
            <a:off x="7355683" y="58412"/>
            <a:ext cx="2230395" cy="2233573"/>
            <a:chOff x="396135" y="51324"/>
            <a:chExt cx="2230395" cy="2233573"/>
          </a:xfrm>
        </p:grpSpPr>
        <p:pic>
          <p:nvPicPr>
            <p:cNvPr id="195" name="図 194">
              <a:extLst>
                <a:ext uri="{FF2B5EF4-FFF2-40B4-BE49-F238E27FC236}">
                  <a16:creationId xmlns:a16="http://schemas.microsoft.com/office/drawing/2014/main" id="{883CCF37-163C-8208-919A-D48FF7BF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196" name="グループ化 195">
              <a:extLst>
                <a:ext uri="{FF2B5EF4-FFF2-40B4-BE49-F238E27FC236}">
                  <a16:creationId xmlns:a16="http://schemas.microsoft.com/office/drawing/2014/main" id="{869080D4-4AD0-945B-FD34-A06A5BC89CFF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197" name="グループ化 196">
                <a:extLst>
                  <a:ext uri="{FF2B5EF4-FFF2-40B4-BE49-F238E27FC236}">
                    <a16:creationId xmlns:a16="http://schemas.microsoft.com/office/drawing/2014/main" id="{4F9A1AA5-1D0A-52E1-DEBA-507106C2BE63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00" name="図 199">
                  <a:extLst>
                    <a:ext uri="{FF2B5EF4-FFF2-40B4-BE49-F238E27FC236}">
                      <a16:creationId xmlns:a16="http://schemas.microsoft.com/office/drawing/2014/main" id="{72B3AB3D-4E1D-3A41-EABF-756122940C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01" name="図 200">
                  <a:extLst>
                    <a:ext uri="{FF2B5EF4-FFF2-40B4-BE49-F238E27FC236}">
                      <a16:creationId xmlns:a16="http://schemas.microsoft.com/office/drawing/2014/main" id="{7FE592D0-E8C6-482B-AD94-53E0A60291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198" name="図 197">
                <a:extLst>
                  <a:ext uri="{FF2B5EF4-FFF2-40B4-BE49-F238E27FC236}">
                    <a16:creationId xmlns:a16="http://schemas.microsoft.com/office/drawing/2014/main" id="{8E583A4E-FC2B-7710-73CB-466BAF12C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199" name="テキスト ボックス 198">
                <a:extLst>
                  <a:ext uri="{FF2B5EF4-FFF2-40B4-BE49-F238E27FC236}">
                    <a16:creationId xmlns:a16="http://schemas.microsoft.com/office/drawing/2014/main" id="{C431A9F7-8427-A59A-D55B-B6D7FD39D04C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02" name="グループ化 201">
            <a:extLst>
              <a:ext uri="{FF2B5EF4-FFF2-40B4-BE49-F238E27FC236}">
                <a16:creationId xmlns:a16="http://schemas.microsoft.com/office/drawing/2014/main" id="{B394E8A5-49BD-0AAB-1F92-582DBB813E40}"/>
              </a:ext>
            </a:extLst>
          </p:cNvPr>
          <p:cNvGrpSpPr/>
          <p:nvPr/>
        </p:nvGrpSpPr>
        <p:grpSpPr>
          <a:xfrm>
            <a:off x="9698507" y="58412"/>
            <a:ext cx="2230395" cy="2233573"/>
            <a:chOff x="396135" y="51324"/>
            <a:chExt cx="2230395" cy="2233573"/>
          </a:xfrm>
        </p:grpSpPr>
        <p:pic>
          <p:nvPicPr>
            <p:cNvPr id="203" name="図 202">
              <a:extLst>
                <a:ext uri="{FF2B5EF4-FFF2-40B4-BE49-F238E27FC236}">
                  <a16:creationId xmlns:a16="http://schemas.microsoft.com/office/drawing/2014/main" id="{1602C9B1-551F-E593-88A4-B3A537495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04" name="グループ化 203">
              <a:extLst>
                <a:ext uri="{FF2B5EF4-FFF2-40B4-BE49-F238E27FC236}">
                  <a16:creationId xmlns:a16="http://schemas.microsoft.com/office/drawing/2014/main" id="{E82EBB3A-1510-238B-3111-A5921C4F6DDF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05" name="グループ化 204">
                <a:extLst>
                  <a:ext uri="{FF2B5EF4-FFF2-40B4-BE49-F238E27FC236}">
                    <a16:creationId xmlns:a16="http://schemas.microsoft.com/office/drawing/2014/main" id="{7656FA8F-B0A9-30A6-5DB6-126AAE8C6375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08" name="図 207">
                  <a:extLst>
                    <a:ext uri="{FF2B5EF4-FFF2-40B4-BE49-F238E27FC236}">
                      <a16:creationId xmlns:a16="http://schemas.microsoft.com/office/drawing/2014/main" id="{F8563DF3-3321-5744-EFA9-91CEA31B44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09" name="図 208">
                  <a:extLst>
                    <a:ext uri="{FF2B5EF4-FFF2-40B4-BE49-F238E27FC236}">
                      <a16:creationId xmlns:a16="http://schemas.microsoft.com/office/drawing/2014/main" id="{2F13C86B-59A7-822B-53AE-7A9EA9F063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06" name="図 205">
                <a:extLst>
                  <a:ext uri="{FF2B5EF4-FFF2-40B4-BE49-F238E27FC236}">
                    <a16:creationId xmlns:a16="http://schemas.microsoft.com/office/drawing/2014/main" id="{BBF5ABDB-1718-C8BB-9E56-56255641D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07" name="テキスト ボックス 206">
                <a:extLst>
                  <a:ext uri="{FF2B5EF4-FFF2-40B4-BE49-F238E27FC236}">
                    <a16:creationId xmlns:a16="http://schemas.microsoft.com/office/drawing/2014/main" id="{9C985BC3-F075-E1EF-90A1-1DCEC111BF6B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80ADBA77-0F9F-1597-090B-CCA8D61A2BDE}"/>
              </a:ext>
            </a:extLst>
          </p:cNvPr>
          <p:cNvGrpSpPr/>
          <p:nvPr/>
        </p:nvGrpSpPr>
        <p:grpSpPr>
          <a:xfrm>
            <a:off x="321342" y="2318833"/>
            <a:ext cx="2230395" cy="2233573"/>
            <a:chOff x="396135" y="51324"/>
            <a:chExt cx="2230395" cy="2233573"/>
          </a:xfrm>
        </p:grpSpPr>
        <p:pic>
          <p:nvPicPr>
            <p:cNvPr id="235" name="図 234">
              <a:extLst>
                <a:ext uri="{FF2B5EF4-FFF2-40B4-BE49-F238E27FC236}">
                  <a16:creationId xmlns:a16="http://schemas.microsoft.com/office/drawing/2014/main" id="{AE927DA8-2628-CFC9-13EC-614E07D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36" name="グループ化 235">
              <a:extLst>
                <a:ext uri="{FF2B5EF4-FFF2-40B4-BE49-F238E27FC236}">
                  <a16:creationId xmlns:a16="http://schemas.microsoft.com/office/drawing/2014/main" id="{EFEDA934-6AC0-F617-FF23-57457E5D7953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37" name="グループ化 236">
                <a:extLst>
                  <a:ext uri="{FF2B5EF4-FFF2-40B4-BE49-F238E27FC236}">
                    <a16:creationId xmlns:a16="http://schemas.microsoft.com/office/drawing/2014/main" id="{3B6B1239-5302-4E9F-FC4C-FCB42E44E5C9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40" name="図 239">
                  <a:extLst>
                    <a:ext uri="{FF2B5EF4-FFF2-40B4-BE49-F238E27FC236}">
                      <a16:creationId xmlns:a16="http://schemas.microsoft.com/office/drawing/2014/main" id="{02D5E433-2AA4-240E-32E1-4A48052E44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41" name="図 240">
                  <a:extLst>
                    <a:ext uri="{FF2B5EF4-FFF2-40B4-BE49-F238E27FC236}">
                      <a16:creationId xmlns:a16="http://schemas.microsoft.com/office/drawing/2014/main" id="{CA556550-2591-6192-2E4D-FB76C8234F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38" name="図 237">
                <a:extLst>
                  <a:ext uri="{FF2B5EF4-FFF2-40B4-BE49-F238E27FC236}">
                    <a16:creationId xmlns:a16="http://schemas.microsoft.com/office/drawing/2014/main" id="{FFC0530F-2F3F-CB77-3864-4C6C1B8C1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39" name="テキスト ボックス 238">
                <a:extLst>
                  <a:ext uri="{FF2B5EF4-FFF2-40B4-BE49-F238E27FC236}">
                    <a16:creationId xmlns:a16="http://schemas.microsoft.com/office/drawing/2014/main" id="{0E0492A4-403E-973A-AD5F-FCEC45B94AE4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42" name="グループ化 241">
            <a:extLst>
              <a:ext uri="{FF2B5EF4-FFF2-40B4-BE49-F238E27FC236}">
                <a16:creationId xmlns:a16="http://schemas.microsoft.com/office/drawing/2014/main" id="{A615289A-FE21-5205-8A5F-1DA0E35194F9}"/>
              </a:ext>
            </a:extLst>
          </p:cNvPr>
          <p:cNvGrpSpPr/>
          <p:nvPr/>
        </p:nvGrpSpPr>
        <p:grpSpPr>
          <a:xfrm>
            <a:off x="2670035" y="2318833"/>
            <a:ext cx="2230395" cy="2233573"/>
            <a:chOff x="396135" y="51324"/>
            <a:chExt cx="2230395" cy="2233573"/>
          </a:xfrm>
        </p:grpSpPr>
        <p:pic>
          <p:nvPicPr>
            <p:cNvPr id="243" name="図 242">
              <a:extLst>
                <a:ext uri="{FF2B5EF4-FFF2-40B4-BE49-F238E27FC236}">
                  <a16:creationId xmlns:a16="http://schemas.microsoft.com/office/drawing/2014/main" id="{E7FD112A-B7F1-B9E8-A78C-D5913F0FD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44" name="グループ化 243">
              <a:extLst>
                <a:ext uri="{FF2B5EF4-FFF2-40B4-BE49-F238E27FC236}">
                  <a16:creationId xmlns:a16="http://schemas.microsoft.com/office/drawing/2014/main" id="{04783038-DEBE-713F-FA5E-A2510D9B5226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45" name="グループ化 244">
                <a:extLst>
                  <a:ext uri="{FF2B5EF4-FFF2-40B4-BE49-F238E27FC236}">
                    <a16:creationId xmlns:a16="http://schemas.microsoft.com/office/drawing/2014/main" id="{120C18F1-A6CC-CBE0-4FB2-5418D5C95E3C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48" name="図 247">
                  <a:extLst>
                    <a:ext uri="{FF2B5EF4-FFF2-40B4-BE49-F238E27FC236}">
                      <a16:creationId xmlns:a16="http://schemas.microsoft.com/office/drawing/2014/main" id="{4ADF8055-3FF9-7897-948E-574DAFB46F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49" name="図 248">
                  <a:extLst>
                    <a:ext uri="{FF2B5EF4-FFF2-40B4-BE49-F238E27FC236}">
                      <a16:creationId xmlns:a16="http://schemas.microsoft.com/office/drawing/2014/main" id="{1D829438-BE9D-936A-4BB6-DA102D27C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46" name="図 245">
                <a:extLst>
                  <a:ext uri="{FF2B5EF4-FFF2-40B4-BE49-F238E27FC236}">
                    <a16:creationId xmlns:a16="http://schemas.microsoft.com/office/drawing/2014/main" id="{16F40054-FB34-FC4A-32A1-95BB87521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47" name="テキスト ボックス 246">
                <a:extLst>
                  <a:ext uri="{FF2B5EF4-FFF2-40B4-BE49-F238E27FC236}">
                    <a16:creationId xmlns:a16="http://schemas.microsoft.com/office/drawing/2014/main" id="{5C492339-3D8C-3031-AD70-FB98714B5C7C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50" name="グループ化 249">
            <a:extLst>
              <a:ext uri="{FF2B5EF4-FFF2-40B4-BE49-F238E27FC236}">
                <a16:creationId xmlns:a16="http://schemas.microsoft.com/office/drawing/2014/main" id="{C0F0696A-D67B-3B78-3F8E-90203DE37E5B}"/>
              </a:ext>
            </a:extLst>
          </p:cNvPr>
          <p:cNvGrpSpPr/>
          <p:nvPr/>
        </p:nvGrpSpPr>
        <p:grpSpPr>
          <a:xfrm>
            <a:off x="5012859" y="2318833"/>
            <a:ext cx="2230395" cy="2233573"/>
            <a:chOff x="396135" y="51324"/>
            <a:chExt cx="2230395" cy="2233573"/>
          </a:xfrm>
        </p:grpSpPr>
        <p:pic>
          <p:nvPicPr>
            <p:cNvPr id="251" name="図 250">
              <a:extLst>
                <a:ext uri="{FF2B5EF4-FFF2-40B4-BE49-F238E27FC236}">
                  <a16:creationId xmlns:a16="http://schemas.microsoft.com/office/drawing/2014/main" id="{E92434F1-AE92-3D00-D757-EBC8278C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52" name="グループ化 251">
              <a:extLst>
                <a:ext uri="{FF2B5EF4-FFF2-40B4-BE49-F238E27FC236}">
                  <a16:creationId xmlns:a16="http://schemas.microsoft.com/office/drawing/2014/main" id="{BAA2465F-73B6-A096-B80B-EB88818B70CD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53" name="グループ化 252">
                <a:extLst>
                  <a:ext uri="{FF2B5EF4-FFF2-40B4-BE49-F238E27FC236}">
                    <a16:creationId xmlns:a16="http://schemas.microsoft.com/office/drawing/2014/main" id="{9B8CC0FC-BF2D-6856-92B2-16606DD5A1F8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56" name="図 255">
                  <a:extLst>
                    <a:ext uri="{FF2B5EF4-FFF2-40B4-BE49-F238E27FC236}">
                      <a16:creationId xmlns:a16="http://schemas.microsoft.com/office/drawing/2014/main" id="{4FEA948E-4D66-D239-3995-C290446BDB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57" name="図 256">
                  <a:extLst>
                    <a:ext uri="{FF2B5EF4-FFF2-40B4-BE49-F238E27FC236}">
                      <a16:creationId xmlns:a16="http://schemas.microsoft.com/office/drawing/2014/main" id="{C3CA8E38-919C-F60B-DE53-09DFF6771E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54" name="図 253">
                <a:extLst>
                  <a:ext uri="{FF2B5EF4-FFF2-40B4-BE49-F238E27FC236}">
                    <a16:creationId xmlns:a16="http://schemas.microsoft.com/office/drawing/2014/main" id="{7E86335B-37C6-A0F4-B3BA-60C09AF6A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55" name="テキスト ボックス 254">
                <a:extLst>
                  <a:ext uri="{FF2B5EF4-FFF2-40B4-BE49-F238E27FC236}">
                    <a16:creationId xmlns:a16="http://schemas.microsoft.com/office/drawing/2014/main" id="{9F12D65C-74F8-27CD-AFD1-B42C57E4B665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58" name="グループ化 257">
            <a:extLst>
              <a:ext uri="{FF2B5EF4-FFF2-40B4-BE49-F238E27FC236}">
                <a16:creationId xmlns:a16="http://schemas.microsoft.com/office/drawing/2014/main" id="{ECC8CBB1-C882-EB5B-5464-140DCD81A2DE}"/>
              </a:ext>
            </a:extLst>
          </p:cNvPr>
          <p:cNvGrpSpPr/>
          <p:nvPr/>
        </p:nvGrpSpPr>
        <p:grpSpPr>
          <a:xfrm>
            <a:off x="7355683" y="2318833"/>
            <a:ext cx="2230395" cy="2233573"/>
            <a:chOff x="396135" y="51324"/>
            <a:chExt cx="2230395" cy="2233573"/>
          </a:xfrm>
        </p:grpSpPr>
        <p:pic>
          <p:nvPicPr>
            <p:cNvPr id="259" name="図 258">
              <a:extLst>
                <a:ext uri="{FF2B5EF4-FFF2-40B4-BE49-F238E27FC236}">
                  <a16:creationId xmlns:a16="http://schemas.microsoft.com/office/drawing/2014/main" id="{7DA57796-5DA7-3FE1-5CDF-D39253A5D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60" name="グループ化 259">
              <a:extLst>
                <a:ext uri="{FF2B5EF4-FFF2-40B4-BE49-F238E27FC236}">
                  <a16:creationId xmlns:a16="http://schemas.microsoft.com/office/drawing/2014/main" id="{2687AB49-EE35-4B5B-3476-8E71B3762410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61" name="グループ化 260">
                <a:extLst>
                  <a:ext uri="{FF2B5EF4-FFF2-40B4-BE49-F238E27FC236}">
                    <a16:creationId xmlns:a16="http://schemas.microsoft.com/office/drawing/2014/main" id="{83DFC615-5108-F17F-5E03-191C55E6715F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64" name="図 263">
                  <a:extLst>
                    <a:ext uri="{FF2B5EF4-FFF2-40B4-BE49-F238E27FC236}">
                      <a16:creationId xmlns:a16="http://schemas.microsoft.com/office/drawing/2014/main" id="{DEB0AA66-6B73-FD32-D969-47FF1F5B1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65" name="図 264">
                  <a:extLst>
                    <a:ext uri="{FF2B5EF4-FFF2-40B4-BE49-F238E27FC236}">
                      <a16:creationId xmlns:a16="http://schemas.microsoft.com/office/drawing/2014/main" id="{1BD53281-0570-3F7F-B6C5-3FDB587AB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62" name="図 261">
                <a:extLst>
                  <a:ext uri="{FF2B5EF4-FFF2-40B4-BE49-F238E27FC236}">
                    <a16:creationId xmlns:a16="http://schemas.microsoft.com/office/drawing/2014/main" id="{FAA7B6A1-FF2C-1CD6-54E2-057AF36CD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63" name="テキスト ボックス 262">
                <a:extLst>
                  <a:ext uri="{FF2B5EF4-FFF2-40B4-BE49-F238E27FC236}">
                    <a16:creationId xmlns:a16="http://schemas.microsoft.com/office/drawing/2014/main" id="{E13435F2-229E-BE81-F525-BB9799D74F33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8128A485-7E98-7D2A-162C-7016B43000EF}"/>
              </a:ext>
            </a:extLst>
          </p:cNvPr>
          <p:cNvGrpSpPr/>
          <p:nvPr/>
        </p:nvGrpSpPr>
        <p:grpSpPr>
          <a:xfrm>
            <a:off x="9698507" y="2318833"/>
            <a:ext cx="2230395" cy="2233573"/>
            <a:chOff x="396135" y="51324"/>
            <a:chExt cx="2230395" cy="2233573"/>
          </a:xfrm>
        </p:grpSpPr>
        <p:pic>
          <p:nvPicPr>
            <p:cNvPr id="267" name="図 266">
              <a:extLst>
                <a:ext uri="{FF2B5EF4-FFF2-40B4-BE49-F238E27FC236}">
                  <a16:creationId xmlns:a16="http://schemas.microsoft.com/office/drawing/2014/main" id="{5E44C75B-95EC-B45F-00A6-015ACD4A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E9BD6E75-729E-66A0-E865-4DB9C94228AA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69" name="グループ化 268">
                <a:extLst>
                  <a:ext uri="{FF2B5EF4-FFF2-40B4-BE49-F238E27FC236}">
                    <a16:creationId xmlns:a16="http://schemas.microsoft.com/office/drawing/2014/main" id="{9DCBBAEF-15F8-E538-FB4F-8C5F73115007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72" name="図 271">
                  <a:extLst>
                    <a:ext uri="{FF2B5EF4-FFF2-40B4-BE49-F238E27FC236}">
                      <a16:creationId xmlns:a16="http://schemas.microsoft.com/office/drawing/2014/main" id="{0C2C4C29-D4AC-EACB-C6BC-EF17AA957C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73" name="図 272">
                  <a:extLst>
                    <a:ext uri="{FF2B5EF4-FFF2-40B4-BE49-F238E27FC236}">
                      <a16:creationId xmlns:a16="http://schemas.microsoft.com/office/drawing/2014/main" id="{76A131F1-1902-B449-6D75-2B2DDF3EAC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70" name="図 269">
                <a:extLst>
                  <a:ext uri="{FF2B5EF4-FFF2-40B4-BE49-F238E27FC236}">
                    <a16:creationId xmlns:a16="http://schemas.microsoft.com/office/drawing/2014/main" id="{C62CE385-F887-2B9E-8B9A-1B6F25C9A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71" name="テキスト ボックス 270">
                <a:extLst>
                  <a:ext uri="{FF2B5EF4-FFF2-40B4-BE49-F238E27FC236}">
                    <a16:creationId xmlns:a16="http://schemas.microsoft.com/office/drawing/2014/main" id="{082BC71D-B187-68DF-6AB7-E44CF2EC600F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06C3B43E-A4CB-3CD0-DF7A-FDE0C9B948C0}"/>
              </a:ext>
            </a:extLst>
          </p:cNvPr>
          <p:cNvGrpSpPr/>
          <p:nvPr/>
        </p:nvGrpSpPr>
        <p:grpSpPr>
          <a:xfrm>
            <a:off x="321342" y="4579879"/>
            <a:ext cx="2230395" cy="2233573"/>
            <a:chOff x="396135" y="51324"/>
            <a:chExt cx="2230395" cy="2233573"/>
          </a:xfrm>
        </p:grpSpPr>
        <p:pic>
          <p:nvPicPr>
            <p:cNvPr id="275" name="図 274">
              <a:extLst>
                <a:ext uri="{FF2B5EF4-FFF2-40B4-BE49-F238E27FC236}">
                  <a16:creationId xmlns:a16="http://schemas.microsoft.com/office/drawing/2014/main" id="{68260DA7-3366-37AD-868A-BCD78A021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276" name="グループ化 275">
              <a:extLst>
                <a:ext uri="{FF2B5EF4-FFF2-40B4-BE49-F238E27FC236}">
                  <a16:creationId xmlns:a16="http://schemas.microsoft.com/office/drawing/2014/main" id="{3E0A8C4A-CFE9-3938-62E7-7CBFDBF94B67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293" name="グループ化 292">
                <a:extLst>
                  <a:ext uri="{FF2B5EF4-FFF2-40B4-BE49-F238E27FC236}">
                    <a16:creationId xmlns:a16="http://schemas.microsoft.com/office/drawing/2014/main" id="{87036022-882C-3557-FEB0-C6C4F33F2356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296" name="図 295">
                  <a:extLst>
                    <a:ext uri="{FF2B5EF4-FFF2-40B4-BE49-F238E27FC236}">
                      <a16:creationId xmlns:a16="http://schemas.microsoft.com/office/drawing/2014/main" id="{9CC2FBD5-6172-10B2-17C4-F1ED8DB1E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297" name="図 296">
                  <a:extLst>
                    <a:ext uri="{FF2B5EF4-FFF2-40B4-BE49-F238E27FC236}">
                      <a16:creationId xmlns:a16="http://schemas.microsoft.com/office/drawing/2014/main" id="{18A79778-7EEA-85F3-21DD-010ED93D75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294" name="図 293">
                <a:extLst>
                  <a:ext uri="{FF2B5EF4-FFF2-40B4-BE49-F238E27FC236}">
                    <a16:creationId xmlns:a16="http://schemas.microsoft.com/office/drawing/2014/main" id="{220E71C0-465E-B10B-A660-A271DD6D2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295" name="テキスト ボックス 294">
                <a:extLst>
                  <a:ext uri="{FF2B5EF4-FFF2-40B4-BE49-F238E27FC236}">
                    <a16:creationId xmlns:a16="http://schemas.microsoft.com/office/drawing/2014/main" id="{B421EEDA-9C8F-F3BC-8219-7BD0BC4FE71A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298" name="グループ化 297">
            <a:extLst>
              <a:ext uri="{FF2B5EF4-FFF2-40B4-BE49-F238E27FC236}">
                <a16:creationId xmlns:a16="http://schemas.microsoft.com/office/drawing/2014/main" id="{95F10F24-E8FB-5E1E-1262-D71FEF57A9E2}"/>
              </a:ext>
            </a:extLst>
          </p:cNvPr>
          <p:cNvGrpSpPr/>
          <p:nvPr/>
        </p:nvGrpSpPr>
        <p:grpSpPr>
          <a:xfrm>
            <a:off x="2670035" y="4579879"/>
            <a:ext cx="2230395" cy="2233573"/>
            <a:chOff x="396135" y="51324"/>
            <a:chExt cx="2230395" cy="2233573"/>
          </a:xfrm>
        </p:grpSpPr>
        <p:pic>
          <p:nvPicPr>
            <p:cNvPr id="299" name="図 298">
              <a:extLst>
                <a:ext uri="{FF2B5EF4-FFF2-40B4-BE49-F238E27FC236}">
                  <a16:creationId xmlns:a16="http://schemas.microsoft.com/office/drawing/2014/main" id="{DD7FEBAA-6EC6-AE9A-E802-2CCB04FB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300" name="グループ化 299">
              <a:extLst>
                <a:ext uri="{FF2B5EF4-FFF2-40B4-BE49-F238E27FC236}">
                  <a16:creationId xmlns:a16="http://schemas.microsoft.com/office/drawing/2014/main" id="{CFAF0BD3-0FAE-F36D-55AD-1FA3C651BD9C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301" name="グループ化 300">
                <a:extLst>
                  <a:ext uri="{FF2B5EF4-FFF2-40B4-BE49-F238E27FC236}">
                    <a16:creationId xmlns:a16="http://schemas.microsoft.com/office/drawing/2014/main" id="{AD213706-FCF6-0EE5-0DA8-6C656B441A5A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304" name="図 303">
                  <a:extLst>
                    <a:ext uri="{FF2B5EF4-FFF2-40B4-BE49-F238E27FC236}">
                      <a16:creationId xmlns:a16="http://schemas.microsoft.com/office/drawing/2014/main" id="{62A7115E-6145-E938-7DA8-9EF3C7E9A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05" name="図 304">
                  <a:extLst>
                    <a:ext uri="{FF2B5EF4-FFF2-40B4-BE49-F238E27FC236}">
                      <a16:creationId xmlns:a16="http://schemas.microsoft.com/office/drawing/2014/main" id="{F0F44842-7ABD-6BC1-5B21-A42484D6A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02" name="図 301">
                <a:extLst>
                  <a:ext uri="{FF2B5EF4-FFF2-40B4-BE49-F238E27FC236}">
                    <a16:creationId xmlns:a16="http://schemas.microsoft.com/office/drawing/2014/main" id="{463746B6-337D-1D6A-5FF6-2EC2F7956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03" name="テキスト ボックス 302">
                <a:extLst>
                  <a:ext uri="{FF2B5EF4-FFF2-40B4-BE49-F238E27FC236}">
                    <a16:creationId xmlns:a16="http://schemas.microsoft.com/office/drawing/2014/main" id="{7504F39F-0F2A-F903-77EF-42C816CF4480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06" name="グループ化 305">
            <a:extLst>
              <a:ext uri="{FF2B5EF4-FFF2-40B4-BE49-F238E27FC236}">
                <a16:creationId xmlns:a16="http://schemas.microsoft.com/office/drawing/2014/main" id="{62520401-1791-360F-9876-FCA90E20AE0C}"/>
              </a:ext>
            </a:extLst>
          </p:cNvPr>
          <p:cNvGrpSpPr/>
          <p:nvPr/>
        </p:nvGrpSpPr>
        <p:grpSpPr>
          <a:xfrm>
            <a:off x="5012859" y="4579879"/>
            <a:ext cx="2230395" cy="2233573"/>
            <a:chOff x="396135" y="51324"/>
            <a:chExt cx="2230395" cy="2233573"/>
          </a:xfrm>
        </p:grpSpPr>
        <p:pic>
          <p:nvPicPr>
            <p:cNvPr id="307" name="図 306">
              <a:extLst>
                <a:ext uri="{FF2B5EF4-FFF2-40B4-BE49-F238E27FC236}">
                  <a16:creationId xmlns:a16="http://schemas.microsoft.com/office/drawing/2014/main" id="{2F1BDB29-AC8E-79EF-635E-2191C86FF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308" name="グループ化 307">
              <a:extLst>
                <a:ext uri="{FF2B5EF4-FFF2-40B4-BE49-F238E27FC236}">
                  <a16:creationId xmlns:a16="http://schemas.microsoft.com/office/drawing/2014/main" id="{DBDE316E-A399-F036-BC56-C22EE1512998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309" name="グループ化 308">
                <a:extLst>
                  <a:ext uri="{FF2B5EF4-FFF2-40B4-BE49-F238E27FC236}">
                    <a16:creationId xmlns:a16="http://schemas.microsoft.com/office/drawing/2014/main" id="{CB9678DB-3CE5-5941-7A1A-0F9105D640D3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312" name="図 311">
                  <a:extLst>
                    <a:ext uri="{FF2B5EF4-FFF2-40B4-BE49-F238E27FC236}">
                      <a16:creationId xmlns:a16="http://schemas.microsoft.com/office/drawing/2014/main" id="{EF582315-B0AB-5D95-7592-167EA06AE3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13" name="図 312">
                  <a:extLst>
                    <a:ext uri="{FF2B5EF4-FFF2-40B4-BE49-F238E27FC236}">
                      <a16:creationId xmlns:a16="http://schemas.microsoft.com/office/drawing/2014/main" id="{061A3CBA-FD9F-33DD-5BE4-0C5B44DAEB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10" name="図 309">
                <a:extLst>
                  <a:ext uri="{FF2B5EF4-FFF2-40B4-BE49-F238E27FC236}">
                    <a16:creationId xmlns:a16="http://schemas.microsoft.com/office/drawing/2014/main" id="{630BFB32-31CA-646F-608C-6DBE254D1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11" name="テキスト ボックス 310">
                <a:extLst>
                  <a:ext uri="{FF2B5EF4-FFF2-40B4-BE49-F238E27FC236}">
                    <a16:creationId xmlns:a16="http://schemas.microsoft.com/office/drawing/2014/main" id="{E17CE95A-CD97-2555-6DBC-DFE7B4A4964F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14" name="グループ化 313">
            <a:extLst>
              <a:ext uri="{FF2B5EF4-FFF2-40B4-BE49-F238E27FC236}">
                <a16:creationId xmlns:a16="http://schemas.microsoft.com/office/drawing/2014/main" id="{040BB553-FB37-1EA1-274B-BA7B53FDCD93}"/>
              </a:ext>
            </a:extLst>
          </p:cNvPr>
          <p:cNvGrpSpPr/>
          <p:nvPr/>
        </p:nvGrpSpPr>
        <p:grpSpPr>
          <a:xfrm>
            <a:off x="7355683" y="4579879"/>
            <a:ext cx="2230395" cy="2233573"/>
            <a:chOff x="396135" y="51324"/>
            <a:chExt cx="2230395" cy="2233573"/>
          </a:xfrm>
        </p:grpSpPr>
        <p:pic>
          <p:nvPicPr>
            <p:cNvPr id="315" name="図 314">
              <a:extLst>
                <a:ext uri="{FF2B5EF4-FFF2-40B4-BE49-F238E27FC236}">
                  <a16:creationId xmlns:a16="http://schemas.microsoft.com/office/drawing/2014/main" id="{5319E495-0DFF-8CB0-E073-ECE514FE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316" name="グループ化 315">
              <a:extLst>
                <a:ext uri="{FF2B5EF4-FFF2-40B4-BE49-F238E27FC236}">
                  <a16:creationId xmlns:a16="http://schemas.microsoft.com/office/drawing/2014/main" id="{7E336551-02FB-833B-DF0E-103000C9E629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317" name="グループ化 316">
                <a:extLst>
                  <a:ext uri="{FF2B5EF4-FFF2-40B4-BE49-F238E27FC236}">
                    <a16:creationId xmlns:a16="http://schemas.microsoft.com/office/drawing/2014/main" id="{DB684A73-1275-29C9-84AA-72CF166C4F9F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320" name="図 319">
                  <a:extLst>
                    <a:ext uri="{FF2B5EF4-FFF2-40B4-BE49-F238E27FC236}">
                      <a16:creationId xmlns:a16="http://schemas.microsoft.com/office/drawing/2014/main" id="{C12524D3-9528-19D8-8972-F041B5117B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21" name="図 320">
                  <a:extLst>
                    <a:ext uri="{FF2B5EF4-FFF2-40B4-BE49-F238E27FC236}">
                      <a16:creationId xmlns:a16="http://schemas.microsoft.com/office/drawing/2014/main" id="{902FB163-1B2E-9B62-8D9A-B96EE73CF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18" name="図 317">
                <a:extLst>
                  <a:ext uri="{FF2B5EF4-FFF2-40B4-BE49-F238E27FC236}">
                    <a16:creationId xmlns:a16="http://schemas.microsoft.com/office/drawing/2014/main" id="{3EB09CB6-114A-15B1-73A9-E97006865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19" name="テキスト ボックス 318">
                <a:extLst>
                  <a:ext uri="{FF2B5EF4-FFF2-40B4-BE49-F238E27FC236}">
                    <a16:creationId xmlns:a16="http://schemas.microsoft.com/office/drawing/2014/main" id="{42D44DF7-81A1-CFD1-5751-805053351BE1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  <p:grpSp>
        <p:nvGrpSpPr>
          <p:cNvPr id="322" name="グループ化 321">
            <a:extLst>
              <a:ext uri="{FF2B5EF4-FFF2-40B4-BE49-F238E27FC236}">
                <a16:creationId xmlns:a16="http://schemas.microsoft.com/office/drawing/2014/main" id="{2E6A66F2-59FA-02EC-A2C4-FE5154353F83}"/>
              </a:ext>
            </a:extLst>
          </p:cNvPr>
          <p:cNvGrpSpPr/>
          <p:nvPr/>
        </p:nvGrpSpPr>
        <p:grpSpPr>
          <a:xfrm>
            <a:off x="9698507" y="4579879"/>
            <a:ext cx="2230395" cy="2233573"/>
            <a:chOff x="396135" y="51324"/>
            <a:chExt cx="2230395" cy="2233573"/>
          </a:xfrm>
        </p:grpSpPr>
        <p:pic>
          <p:nvPicPr>
            <p:cNvPr id="323" name="図 322">
              <a:extLst>
                <a:ext uri="{FF2B5EF4-FFF2-40B4-BE49-F238E27FC236}">
                  <a16:creationId xmlns:a16="http://schemas.microsoft.com/office/drawing/2014/main" id="{B1153ADB-774B-801B-FA80-A2CE2AAEF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135" y="51324"/>
              <a:ext cx="2230395" cy="2230395"/>
            </a:xfrm>
            <a:prstGeom prst="rect">
              <a:avLst/>
            </a:prstGeom>
          </p:spPr>
        </p:pic>
        <p:grpSp>
          <p:nvGrpSpPr>
            <p:cNvPr id="324" name="グループ化 323">
              <a:extLst>
                <a:ext uri="{FF2B5EF4-FFF2-40B4-BE49-F238E27FC236}">
                  <a16:creationId xmlns:a16="http://schemas.microsoft.com/office/drawing/2014/main" id="{2FD86498-3D67-29FC-A636-6D7BF55EEAB5}"/>
                </a:ext>
              </a:extLst>
            </p:cNvPr>
            <p:cNvGrpSpPr/>
            <p:nvPr/>
          </p:nvGrpSpPr>
          <p:grpSpPr>
            <a:xfrm>
              <a:off x="400045" y="58412"/>
              <a:ext cx="2226485" cy="2226485"/>
              <a:chOff x="6482499" y="58412"/>
              <a:chExt cx="2226485" cy="2226485"/>
            </a:xfrm>
          </p:grpSpPr>
          <p:grpSp>
            <p:nvGrpSpPr>
              <p:cNvPr id="349" name="グループ化 348">
                <a:extLst>
                  <a:ext uri="{FF2B5EF4-FFF2-40B4-BE49-F238E27FC236}">
                    <a16:creationId xmlns:a16="http://schemas.microsoft.com/office/drawing/2014/main" id="{365BE1AE-FF09-2E95-B2C0-EAF111EF1480}"/>
                  </a:ext>
                </a:extLst>
              </p:cNvPr>
              <p:cNvGrpSpPr/>
              <p:nvPr/>
            </p:nvGrpSpPr>
            <p:grpSpPr>
              <a:xfrm>
                <a:off x="6482499" y="58412"/>
                <a:ext cx="2226485" cy="2226485"/>
                <a:chOff x="821836" y="51324"/>
                <a:chExt cx="2226485" cy="2226485"/>
              </a:xfrm>
            </p:grpSpPr>
            <p:pic>
              <p:nvPicPr>
                <p:cNvPr id="352" name="図 351">
                  <a:extLst>
                    <a:ext uri="{FF2B5EF4-FFF2-40B4-BE49-F238E27FC236}">
                      <a16:creationId xmlns:a16="http://schemas.microsoft.com/office/drawing/2014/main" id="{25C65FD8-2FB3-8ED5-87E8-39D1C86BC0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821836" y="51324"/>
                  <a:ext cx="2226485" cy="2226485"/>
                </a:xfrm>
                <a:prstGeom prst="rect">
                  <a:avLst/>
                </a:prstGeom>
              </p:spPr>
            </p:pic>
            <p:pic>
              <p:nvPicPr>
                <p:cNvPr id="353" name="図 352">
                  <a:extLst>
                    <a:ext uri="{FF2B5EF4-FFF2-40B4-BE49-F238E27FC236}">
                      <a16:creationId xmlns:a16="http://schemas.microsoft.com/office/drawing/2014/main" id="{EFBB2249-D4B8-1F4E-A3C7-94D57411E9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815806" y="206701"/>
                  <a:ext cx="238539" cy="238539"/>
                </a:xfrm>
                <a:prstGeom prst="rect">
                  <a:avLst/>
                </a:prstGeom>
              </p:spPr>
            </p:pic>
          </p:grpSp>
          <p:pic>
            <p:nvPicPr>
              <p:cNvPr id="350" name="図 349">
                <a:extLst>
                  <a:ext uri="{FF2B5EF4-FFF2-40B4-BE49-F238E27FC236}">
                    <a16:creationId xmlns:a16="http://schemas.microsoft.com/office/drawing/2014/main" id="{937F5A86-1CE7-E951-83A9-52B432BED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9399" y="846245"/>
                <a:ext cx="1712681" cy="650818"/>
              </a:xfrm>
              <a:prstGeom prst="rect">
                <a:avLst/>
              </a:prstGeom>
            </p:spPr>
          </p:pic>
          <p:sp>
            <p:nvSpPr>
              <p:cNvPr id="351" name="テキスト ボックス 350">
                <a:extLst>
                  <a:ext uri="{FF2B5EF4-FFF2-40B4-BE49-F238E27FC236}">
                    <a16:creationId xmlns:a16="http://schemas.microsoft.com/office/drawing/2014/main" id="{3B8E0A44-472B-C76E-3B0E-97BB4309CAE9}"/>
                  </a:ext>
                </a:extLst>
              </p:cNvPr>
              <p:cNvSpPr txBox="1"/>
              <p:nvPr/>
            </p:nvSpPr>
            <p:spPr>
              <a:xfrm>
                <a:off x="7136319" y="1566962"/>
                <a:ext cx="91884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Hanatarou</a:t>
                </a:r>
              </a:p>
              <a:p>
                <a:pPr algn="ctr"/>
                <a:r>
                  <a:rPr kumimoji="1" lang="en-US" altLang="ja-JP" sz="1000" b="1" i="1" spc="100" dirty="0">
                    <a:latin typeface="Averia Serif Libre" panose="02000603000000000004" pitchFamily="2" charset="0"/>
                  </a:rPr>
                  <a:t>&amp;</a:t>
                </a:r>
              </a:p>
              <a:p>
                <a:pPr algn="ctr"/>
                <a:r>
                  <a:rPr lang="en-US" altLang="ja-JP" sz="1000" b="1" i="1" spc="100" dirty="0">
                    <a:latin typeface="Averia Serif Libre" panose="02000603000000000004" pitchFamily="2" charset="0"/>
                  </a:rPr>
                  <a:t>Yumeko</a:t>
                </a:r>
                <a:endParaRPr kumimoji="1" lang="ja-JP" altLang="en-US" sz="1000" b="1" i="1" spc="100">
                  <a:latin typeface="Averia Serif Libre" panose="0200060300000000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338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</TotalTime>
  <Words>437</Words>
  <Application>Microsoft Macintosh PowerPoint</Application>
  <PresentationFormat>ワイド画面</PresentationFormat>
  <Paragraphs>243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游ゴシック</vt:lpstr>
      <vt:lpstr>游ゴシック Light</vt:lpstr>
      <vt:lpstr>Arial</vt:lpstr>
      <vt:lpstr>Averia Serif Libre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大矢 真理子</dc:creator>
  <cp:lastModifiedBy>大矢 真理子</cp:lastModifiedBy>
  <cp:revision>38</cp:revision>
  <cp:lastPrinted>2022-05-27T08:08:03Z</cp:lastPrinted>
  <dcterms:created xsi:type="dcterms:W3CDTF">2022-05-18T01:14:14Z</dcterms:created>
  <dcterms:modified xsi:type="dcterms:W3CDTF">2022-07-21T06:12:19Z</dcterms:modified>
</cp:coreProperties>
</file>