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2110"/>
    <a:srgbClr val="E278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737"/>
    <p:restoredTop sz="96327"/>
  </p:normalViewPr>
  <p:slideViewPr>
    <p:cSldViewPr snapToGrid="0">
      <p:cViewPr varScale="1">
        <p:scale>
          <a:sx n="143" d="100"/>
          <a:sy n="143" d="100"/>
        </p:scale>
        <p:origin x="556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2464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9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558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489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3904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82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304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913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979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9070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64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7D8F8-16C4-524A-BE00-B81B9DCC068E}" type="datetimeFigureOut">
              <a:rPr kumimoji="1" lang="ja-JP" altLang="en-US" smtClean="0"/>
              <a:t>2023/3/16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89EE7-624C-6347-A9D4-3A6BF53F0A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14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meme.com/jfont/newyork-font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152B503-216E-D63E-9D48-0503E9AF9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37" y="932656"/>
            <a:ext cx="6299200" cy="88265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1756B44-E11C-8617-44C5-ACDA152AAEC5}"/>
              </a:ext>
            </a:extLst>
          </p:cNvPr>
          <p:cNvSpPr txBox="1"/>
          <p:nvPr/>
        </p:nvSpPr>
        <p:spPr>
          <a:xfrm>
            <a:off x="942826" y="9863064"/>
            <a:ext cx="5673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500" spc="300" dirty="0">
                <a:solidFill>
                  <a:srgbClr val="412110"/>
                </a:solidFill>
                <a:latin typeface="NewYork" panose="02000503000000020004" pitchFamily="2" charset="0"/>
              </a:rPr>
              <a:t>HANATAROU AND YUMEKO</a:t>
            </a:r>
          </a:p>
          <a:p>
            <a:pPr algn="ctr"/>
            <a:r>
              <a:rPr kumimoji="1" lang="en-US" altLang="ja-JP" sz="1500" spc="300" dirty="0">
                <a:solidFill>
                  <a:srgbClr val="412110"/>
                </a:solidFill>
                <a:latin typeface="NewYork" panose="02000503000000020004" pitchFamily="2" charset="0"/>
              </a:rPr>
              <a:t>2024.11.22</a:t>
            </a:r>
            <a:endParaRPr kumimoji="1" lang="ja-JP" altLang="en-US" sz="1500" spc="300">
              <a:solidFill>
                <a:srgbClr val="412110"/>
              </a:solidFill>
              <a:latin typeface="NewYork" panose="02000503000000020004" pitchFamily="2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5BA6B2-018B-AA62-C749-19495870B90C}"/>
              </a:ext>
            </a:extLst>
          </p:cNvPr>
          <p:cNvSpPr txBox="1"/>
          <p:nvPr/>
        </p:nvSpPr>
        <p:spPr>
          <a:xfrm>
            <a:off x="7718612" y="9759156"/>
            <a:ext cx="3416320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ja-JP" altLang="en-US" sz="1200"/>
              <a:t>新郎のお名前＆新婦のお名前を入れてください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984B8B-2B75-DBF6-8DCF-80E9E0559EF3}"/>
              </a:ext>
            </a:extLst>
          </p:cNvPr>
          <p:cNvSpPr txBox="1"/>
          <p:nvPr/>
        </p:nvSpPr>
        <p:spPr>
          <a:xfrm>
            <a:off x="7718612" y="10089759"/>
            <a:ext cx="2339102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ja-JP" altLang="en-US" sz="1200"/>
              <a:t>結婚式の日付を入れてください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C527131-EDAA-99E2-2A25-089C44443776}"/>
              </a:ext>
            </a:extLst>
          </p:cNvPr>
          <p:cNvSpPr txBox="1"/>
          <p:nvPr/>
        </p:nvSpPr>
        <p:spPr>
          <a:xfrm>
            <a:off x="7718612" y="1357447"/>
            <a:ext cx="3300904" cy="101566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ja-JP" altLang="en-US" sz="1200">
                <a:latin typeface="+mn-ea"/>
              </a:rPr>
              <a:t>最初にフォントをダウンロードしてください</a:t>
            </a:r>
            <a:endParaRPr kumimoji="1" lang="en-US" altLang="ja-JP" sz="1200" dirty="0">
              <a:latin typeface="+mn-ea"/>
            </a:endParaRPr>
          </a:p>
          <a:p>
            <a:r>
              <a:rPr kumimoji="1" lang="ja-JP" altLang="en-US" sz="1200">
                <a:latin typeface="+mn-ea"/>
              </a:rPr>
              <a:t>フォント名「</a:t>
            </a:r>
            <a:r>
              <a:rPr lang="en" altLang="ja-JP" sz="1200" i="0" dirty="0">
                <a:solidFill>
                  <a:srgbClr val="222222"/>
                </a:solidFill>
                <a:effectLst/>
                <a:latin typeface="+mn-ea"/>
              </a:rPr>
              <a:t>Newyork</a:t>
            </a:r>
            <a:r>
              <a:rPr kumimoji="1" lang="ja-JP" altLang="en-US" sz="1200">
                <a:latin typeface="+mn-ea"/>
              </a:rPr>
              <a:t>」</a:t>
            </a:r>
            <a:endParaRPr kumimoji="1" lang="en-US" altLang="ja-JP" sz="1200" dirty="0">
              <a:latin typeface="+mn-ea"/>
            </a:endParaRPr>
          </a:p>
          <a:p>
            <a:endParaRPr kumimoji="1" lang="en-US" altLang="ja-JP" sz="1200" dirty="0">
              <a:latin typeface="+mn-ea"/>
            </a:endParaRPr>
          </a:p>
          <a:p>
            <a:r>
              <a:rPr kumimoji="1" lang="ja-JP" altLang="en-US" sz="1200">
                <a:latin typeface="+mn-ea"/>
              </a:rPr>
              <a:t>こちらから無料ダウンロードできます</a:t>
            </a:r>
            <a:endParaRPr kumimoji="1" lang="en-US" altLang="ja-JP" sz="1200" dirty="0">
              <a:latin typeface="+mn-ea"/>
            </a:endParaRPr>
          </a:p>
          <a:p>
            <a:r>
              <a:rPr kumimoji="1" lang="en" altLang="ja-JP" sz="1200" dirty="0">
                <a:solidFill>
                  <a:schemeClr val="accent6">
                    <a:lumMod val="50000"/>
                  </a:schemeClr>
                </a:solidFill>
                <a:latin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https://fontmeme.com/jfont/newyork-font/</a:t>
            </a:r>
            <a:endParaRPr kumimoji="1" lang="en-US" altLang="ja-JP" sz="1200" dirty="0">
              <a:solidFill>
                <a:schemeClr val="accent6">
                  <a:lumMod val="50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4295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AFE2DE92-4AD4-0AE3-BA1D-CA6B38C04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036" y="1612479"/>
            <a:ext cx="11176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43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0BDAFF-49B5-7B25-9516-7F840F818CBE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FE4C4C4-8F56-0051-6E8C-E2C96CBB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307" y="993982"/>
            <a:ext cx="2222500" cy="72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16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568BE90-4C9F-6B2D-756C-E82B1FE38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86" y="1612479"/>
            <a:ext cx="51308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5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4216FD9-4687-DF3C-6DC7-4F6C055B5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86" y="1612479"/>
            <a:ext cx="39751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6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48075D1-549E-4DD3-E1DF-DFBDCC93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6" y="1612479"/>
            <a:ext cx="5448300" cy="63373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0BDAFF-49B5-7B25-9516-7F840F818CBE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4D3870-C0AD-5DA4-4B43-0796A95D5578}"/>
              </a:ext>
            </a:extLst>
          </p:cNvPr>
          <p:cNvSpPr txBox="1"/>
          <p:nvPr/>
        </p:nvSpPr>
        <p:spPr>
          <a:xfrm>
            <a:off x="7718612" y="8853721"/>
            <a:ext cx="3416320" cy="276999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none" rtlCol="0" anchor="ctr">
            <a:spAutoFit/>
          </a:bodyPr>
          <a:lstStyle/>
          <a:p>
            <a:r>
              <a:rPr kumimoji="1" lang="ja-JP" altLang="en-US" sz="1200"/>
              <a:t>新郎のお名前＆新婦のお名前を入れてください</a:t>
            </a:r>
          </a:p>
        </p:txBody>
      </p:sp>
    </p:spTree>
    <p:extLst>
      <p:ext uri="{BB962C8B-B14F-4D97-AF65-F5344CB8AC3E}">
        <p14:creationId xmlns:p14="http://schemas.microsoft.com/office/powerpoint/2010/main" val="3469785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1B641A4-45FC-1BA5-F96F-57166AB7B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86" y="1612479"/>
            <a:ext cx="51562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1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849672B-AA9F-F2D9-6672-88A9834C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36" y="1612479"/>
            <a:ext cx="6299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37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0BDAFF-49B5-7B25-9516-7F840F818CBE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DC6A025-3CFF-4829-05E6-9E0C31E6C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86" y="1612479"/>
            <a:ext cx="58928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05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F24CC01-7F9C-66A6-6E18-C4A6E874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136" y="1612479"/>
            <a:ext cx="38735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EDAC595-6C00-BAE9-F59E-C2D8E94CA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57" y="1612479"/>
            <a:ext cx="37084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4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0BDAFF-49B5-7B25-9516-7F840F818CBE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C70D1C6-E556-9AFA-7C5D-15CC38C1A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89" y="1472779"/>
            <a:ext cx="6324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36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A13A5E-3E5E-37B6-29BB-2DAC0376B2C8}"/>
              </a:ext>
            </a:extLst>
          </p:cNvPr>
          <p:cNvSpPr txBox="1"/>
          <p:nvPr/>
        </p:nvSpPr>
        <p:spPr>
          <a:xfrm>
            <a:off x="943113" y="8258382"/>
            <a:ext cx="5673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Welcome to the Wedding</a:t>
            </a:r>
          </a:p>
          <a:p>
            <a:pPr algn="ctr"/>
            <a:r>
              <a:rPr kumimoji="1" lang="en-US" altLang="ja-JP" sz="2800" spc="300" dirty="0">
                <a:solidFill>
                  <a:srgbClr val="E2786A"/>
                </a:solidFill>
                <a:latin typeface="NewYork" panose="02000503000000020004" pitchFamily="2" charset="0"/>
              </a:rPr>
              <a:t>hanatarou and yumeko</a:t>
            </a:r>
            <a:endParaRPr kumimoji="1" lang="ja-JP" altLang="en-US" sz="2800" spc="300">
              <a:solidFill>
                <a:srgbClr val="E2786A"/>
              </a:solidFill>
              <a:latin typeface="NewYork" panose="02000503000000020004" pitchFamily="2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145DC0F-68F6-DF78-3A5A-FD3E6CE02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286" y="1612479"/>
            <a:ext cx="49911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9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</TotalTime>
  <Words>140</Words>
  <Application>Microsoft Macintosh PowerPoint</Application>
  <PresentationFormat>ユーザー設定</PresentationFormat>
  <Paragraphs>34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9" baseType="lpstr">
      <vt:lpstr>游ゴシック</vt:lpstr>
      <vt:lpstr>Arial</vt:lpstr>
      <vt:lpstr>Calibri</vt:lpstr>
      <vt:lpstr>Calibri Light</vt:lpstr>
      <vt:lpstr>NewYork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大矢 真理子</dc:creator>
  <cp:lastModifiedBy>大矢 真理子</cp:lastModifiedBy>
  <cp:revision>4</cp:revision>
  <dcterms:created xsi:type="dcterms:W3CDTF">2023-02-10T02:07:02Z</dcterms:created>
  <dcterms:modified xsi:type="dcterms:W3CDTF">2023-03-16T02:53:23Z</dcterms:modified>
</cp:coreProperties>
</file>