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58" r:id="rId4"/>
    <p:sldId id="261" r:id="rId5"/>
    <p:sldId id="259" r:id="rId6"/>
  </p:sldIdLst>
  <p:sldSz cx="7559675" cy="10691813"/>
  <p:notesSz cx="2897188" cy="4583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リクエストカード" id="{33ACED07-D015-AF4D-B535-C8361DCFC7D5}">
          <p14:sldIdLst>
            <p14:sldId id="264"/>
            <p14:sldId id="265"/>
          </p14:sldIdLst>
        </p14:section>
        <p14:section name="招待状" id="{9B37B111-8E10-8547-8DB5-2AE6CF0E9BB7}">
          <p14:sldIdLst>
            <p14:sldId id="258"/>
            <p14:sldId id="261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216-CC16-4C4E-8B29-D2DC67C73A2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9373-81E4-43C4-BF7E-87171642A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67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216-CC16-4C4E-8B29-D2DC67C73A2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9373-81E4-43C4-BF7E-87171642A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0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216-CC16-4C4E-8B29-D2DC67C73A2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9373-81E4-43C4-BF7E-87171642A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17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216-CC16-4C4E-8B29-D2DC67C73A2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9373-81E4-43C4-BF7E-87171642A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14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216-CC16-4C4E-8B29-D2DC67C73A2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9373-81E4-43C4-BF7E-87171642A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86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216-CC16-4C4E-8B29-D2DC67C73A2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9373-81E4-43C4-BF7E-87171642A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18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216-CC16-4C4E-8B29-D2DC67C73A2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9373-81E4-43C4-BF7E-87171642A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33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216-CC16-4C4E-8B29-D2DC67C73A2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9373-81E4-43C4-BF7E-87171642A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26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216-CC16-4C4E-8B29-D2DC67C73A2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9373-81E4-43C4-BF7E-87171642A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98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216-CC16-4C4E-8B29-D2DC67C73A2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9373-81E4-43C4-BF7E-87171642A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9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216-CC16-4C4E-8B29-D2DC67C73A2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9373-81E4-43C4-BF7E-87171642A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5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4216-CC16-4C4E-8B29-D2DC67C73A2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9373-81E4-43C4-BF7E-87171642A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34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8A04681A-FDEF-EF43-C444-8833F636C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t="5262" r="20239" b="66826"/>
          <a:stretch/>
        </p:blipFill>
        <p:spPr>
          <a:xfrm>
            <a:off x="942110" y="947778"/>
            <a:ext cx="2362200" cy="900112"/>
          </a:xfrm>
          <a:prstGeom prst="rect">
            <a:avLst/>
          </a:prstGeom>
        </p:spPr>
      </p:pic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B8CEBA2D-E2C5-0694-21F9-137604A47F1F}"/>
              </a:ext>
            </a:extLst>
          </p:cNvPr>
          <p:cNvSpPr/>
          <p:nvPr/>
        </p:nvSpPr>
        <p:spPr>
          <a:xfrm>
            <a:off x="505166" y="858878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97497A-A314-4343-F8E1-ACD94FDD56DC}"/>
              </a:ext>
            </a:extLst>
          </p:cNvPr>
          <p:cNvSpPr txBox="1"/>
          <p:nvPr/>
        </p:nvSpPr>
        <p:spPr>
          <a:xfrm>
            <a:off x="714697" y="1947178"/>
            <a:ext cx="2817025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［リクエスト内容を記載］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［フォントや文字サイズを微調整］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1" name="角丸四角形 50">
            <a:extLst>
              <a:ext uri="{FF2B5EF4-FFF2-40B4-BE49-F238E27FC236}">
                <a16:creationId xmlns:a16="http://schemas.microsoft.com/office/drawing/2014/main" id="{E5E2F130-EF9A-6DAE-ADEF-C3C28511929D}"/>
              </a:ext>
            </a:extLst>
          </p:cNvPr>
          <p:cNvSpPr/>
          <p:nvPr/>
        </p:nvSpPr>
        <p:spPr>
          <a:xfrm>
            <a:off x="505166" y="2662278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DF8E0D7-9EDE-0FC0-39B7-B16A29B32820}"/>
              </a:ext>
            </a:extLst>
          </p:cNvPr>
          <p:cNvSpPr txBox="1"/>
          <p:nvPr/>
        </p:nvSpPr>
        <p:spPr>
          <a:xfrm>
            <a:off x="714697" y="3750578"/>
            <a:ext cx="2817025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［リクエスト内容を記載］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［フォントや文字サイズを微調整］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2879F672-97AC-8AF5-71B3-A4E20AD45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6093" r="16676" b="65341"/>
          <a:stretch/>
        </p:blipFill>
        <p:spPr>
          <a:xfrm>
            <a:off x="863541" y="2772990"/>
            <a:ext cx="2599855" cy="923054"/>
          </a:xfrm>
          <a:prstGeom prst="rect">
            <a:avLst/>
          </a:prstGeom>
        </p:spPr>
      </p:pic>
      <p:sp>
        <p:nvSpPr>
          <p:cNvPr id="54" name="角丸四角形 53">
            <a:extLst>
              <a:ext uri="{FF2B5EF4-FFF2-40B4-BE49-F238E27FC236}">
                <a16:creationId xmlns:a16="http://schemas.microsoft.com/office/drawing/2014/main" id="{3A04F7BC-0E58-32FD-2F91-46F7455E662A}"/>
              </a:ext>
            </a:extLst>
          </p:cNvPr>
          <p:cNvSpPr/>
          <p:nvPr/>
        </p:nvSpPr>
        <p:spPr>
          <a:xfrm>
            <a:off x="505166" y="4465678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5ED8404-01FA-23F6-EE4C-BAA163112E4B}"/>
              </a:ext>
            </a:extLst>
          </p:cNvPr>
          <p:cNvSpPr txBox="1"/>
          <p:nvPr/>
        </p:nvSpPr>
        <p:spPr>
          <a:xfrm>
            <a:off x="714697" y="5553978"/>
            <a:ext cx="2817025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［リクエスト内容を記載］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［フォントや文字サイズを微調整］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8980ABCC-167D-1015-E76C-DCB5E6E4A2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3271" r="20955" b="68381"/>
          <a:stretch/>
        </p:blipFill>
        <p:spPr>
          <a:xfrm>
            <a:off x="905038" y="4480213"/>
            <a:ext cx="2384964" cy="923054"/>
          </a:xfrm>
          <a:prstGeom prst="rect">
            <a:avLst/>
          </a:prstGeom>
        </p:spPr>
      </p:pic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299301C0-C8BC-05B8-14D3-A2F055E123CD}"/>
              </a:ext>
            </a:extLst>
          </p:cNvPr>
          <p:cNvSpPr/>
          <p:nvPr/>
        </p:nvSpPr>
        <p:spPr>
          <a:xfrm>
            <a:off x="505166" y="6268049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0D018AE-B673-C4E3-6A0E-B935DC916D67}"/>
              </a:ext>
            </a:extLst>
          </p:cNvPr>
          <p:cNvSpPr txBox="1"/>
          <p:nvPr/>
        </p:nvSpPr>
        <p:spPr>
          <a:xfrm>
            <a:off x="714697" y="7356349"/>
            <a:ext cx="2817025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［リクエスト内容を記載］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［フォントや文字サイズを微調整］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A3690E2E-DDE6-8664-33B4-5B0D18B314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t="4579" r="20333" b="67509"/>
          <a:stretch/>
        </p:blipFill>
        <p:spPr>
          <a:xfrm>
            <a:off x="962748" y="6330819"/>
            <a:ext cx="2341562" cy="900112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D7474806-5976-AB17-9C27-9518F0DB8B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t="5262" r="20239" b="66826"/>
          <a:stretch/>
        </p:blipFill>
        <p:spPr>
          <a:xfrm>
            <a:off x="4181836" y="947778"/>
            <a:ext cx="2362200" cy="900112"/>
          </a:xfrm>
          <a:prstGeom prst="rect">
            <a:avLst/>
          </a:prstGeom>
        </p:spPr>
      </p:pic>
      <p:sp>
        <p:nvSpPr>
          <p:cNvPr id="67" name="角丸四角形 66">
            <a:extLst>
              <a:ext uri="{FF2B5EF4-FFF2-40B4-BE49-F238E27FC236}">
                <a16:creationId xmlns:a16="http://schemas.microsoft.com/office/drawing/2014/main" id="{C91A956C-93FC-8B77-A03C-549D8C4D0A71}"/>
              </a:ext>
            </a:extLst>
          </p:cNvPr>
          <p:cNvSpPr/>
          <p:nvPr/>
        </p:nvSpPr>
        <p:spPr>
          <a:xfrm>
            <a:off x="3744892" y="858878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3B21357-6359-7E93-724C-D0B5B01C4947}"/>
              </a:ext>
            </a:extLst>
          </p:cNvPr>
          <p:cNvSpPr txBox="1"/>
          <p:nvPr/>
        </p:nvSpPr>
        <p:spPr>
          <a:xfrm>
            <a:off x="3954423" y="1947178"/>
            <a:ext cx="2817025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［受付の対応をお願いします］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［フォントや文字サイズを微調整］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9" name="角丸四角形 68">
            <a:extLst>
              <a:ext uri="{FF2B5EF4-FFF2-40B4-BE49-F238E27FC236}">
                <a16:creationId xmlns:a16="http://schemas.microsoft.com/office/drawing/2014/main" id="{A69D80B1-687B-0077-0ABD-FEE07AC3C3ED}"/>
              </a:ext>
            </a:extLst>
          </p:cNvPr>
          <p:cNvSpPr/>
          <p:nvPr/>
        </p:nvSpPr>
        <p:spPr>
          <a:xfrm>
            <a:off x="3744892" y="2662278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B7784E5D-4B19-6A4F-7003-A4E9CD083F58}"/>
              </a:ext>
            </a:extLst>
          </p:cNvPr>
          <p:cNvSpPr txBox="1"/>
          <p:nvPr/>
        </p:nvSpPr>
        <p:spPr>
          <a:xfrm>
            <a:off x="3954423" y="3750578"/>
            <a:ext cx="2817025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［リクエスト内容を記載］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［フォントや文字サイズを微調整］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4BFBCBB3-51AE-5C3C-9F4B-C65EB2FCB6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6093" r="16676" b="65341"/>
          <a:stretch/>
        </p:blipFill>
        <p:spPr>
          <a:xfrm>
            <a:off x="4103267" y="2772990"/>
            <a:ext cx="2599855" cy="923054"/>
          </a:xfrm>
          <a:prstGeom prst="rect">
            <a:avLst/>
          </a:prstGeom>
        </p:spPr>
      </p:pic>
      <p:sp>
        <p:nvSpPr>
          <p:cNvPr id="72" name="角丸四角形 71">
            <a:extLst>
              <a:ext uri="{FF2B5EF4-FFF2-40B4-BE49-F238E27FC236}">
                <a16:creationId xmlns:a16="http://schemas.microsoft.com/office/drawing/2014/main" id="{A39986A5-699D-E797-CC7A-F74C26DD2C37}"/>
              </a:ext>
            </a:extLst>
          </p:cNvPr>
          <p:cNvSpPr/>
          <p:nvPr/>
        </p:nvSpPr>
        <p:spPr>
          <a:xfrm>
            <a:off x="3744892" y="4465678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0748BC40-BF7C-454C-62FA-398A46474FC4}"/>
              </a:ext>
            </a:extLst>
          </p:cNvPr>
          <p:cNvSpPr txBox="1"/>
          <p:nvPr/>
        </p:nvSpPr>
        <p:spPr>
          <a:xfrm>
            <a:off x="3954423" y="5553978"/>
            <a:ext cx="2817025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［リクエスト内容を記載］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［フォントや文字サイズを微調整］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C6E2FA1F-81E7-6320-202C-7330283FDB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3271" r="20955" b="68381"/>
          <a:stretch/>
        </p:blipFill>
        <p:spPr>
          <a:xfrm>
            <a:off x="4144764" y="4480213"/>
            <a:ext cx="2384964" cy="923054"/>
          </a:xfrm>
          <a:prstGeom prst="rect">
            <a:avLst/>
          </a:prstGeom>
        </p:spPr>
      </p:pic>
      <p:sp>
        <p:nvSpPr>
          <p:cNvPr id="75" name="角丸四角形 74">
            <a:extLst>
              <a:ext uri="{FF2B5EF4-FFF2-40B4-BE49-F238E27FC236}">
                <a16:creationId xmlns:a16="http://schemas.microsoft.com/office/drawing/2014/main" id="{EC4B52E6-C899-EEB2-638D-872B664772BE}"/>
              </a:ext>
            </a:extLst>
          </p:cNvPr>
          <p:cNvSpPr/>
          <p:nvPr/>
        </p:nvSpPr>
        <p:spPr>
          <a:xfrm>
            <a:off x="3744892" y="6268049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D371F09-B0D7-86FF-84C8-86DD7D4F76B0}"/>
              </a:ext>
            </a:extLst>
          </p:cNvPr>
          <p:cNvSpPr txBox="1"/>
          <p:nvPr/>
        </p:nvSpPr>
        <p:spPr>
          <a:xfrm>
            <a:off x="3954423" y="7356349"/>
            <a:ext cx="2817025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［リクエスト内容を記載］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［フォントや文字サイズを微調整］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57B95829-C314-F912-798D-7098CF3B40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t="4579" r="20333" b="67509"/>
          <a:stretch/>
        </p:blipFill>
        <p:spPr>
          <a:xfrm>
            <a:off x="4202474" y="6330819"/>
            <a:ext cx="2341562" cy="900112"/>
          </a:xfrm>
          <a:prstGeom prst="rect">
            <a:avLst/>
          </a:prstGeom>
        </p:spPr>
      </p:pic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A28309CF-1E56-6201-EAFB-5C822B0EAADA}"/>
              </a:ext>
            </a:extLst>
          </p:cNvPr>
          <p:cNvSpPr txBox="1"/>
          <p:nvPr/>
        </p:nvSpPr>
        <p:spPr>
          <a:xfrm>
            <a:off x="7738179" y="1509336"/>
            <a:ext cx="3624235" cy="33855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リクエスト内容を入れてください</a:t>
            </a:r>
            <a:endParaRPr kumimoji="1" lang="en-US" altLang="ja-JP" sz="800" dirty="0"/>
          </a:p>
          <a:p>
            <a:r>
              <a:rPr kumimoji="1" lang="ja-JP" altLang="en-US" sz="800"/>
              <a:t>フォントや文字サイズは自由にアレンジしてください</a:t>
            </a:r>
            <a:endParaRPr kumimoji="1" lang="en-US" altLang="ja-JP" sz="800" dirty="0"/>
          </a:p>
        </p:txBody>
      </p:sp>
      <p:sp>
        <p:nvSpPr>
          <p:cNvPr id="86" name="角丸四角形 85">
            <a:extLst>
              <a:ext uri="{FF2B5EF4-FFF2-40B4-BE49-F238E27FC236}">
                <a16:creationId xmlns:a16="http://schemas.microsoft.com/office/drawing/2014/main" id="{DFDE27A3-3D9A-3420-E3C9-3DA07D2DE239}"/>
              </a:ext>
            </a:extLst>
          </p:cNvPr>
          <p:cNvSpPr/>
          <p:nvPr/>
        </p:nvSpPr>
        <p:spPr>
          <a:xfrm>
            <a:off x="505166" y="8071659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4E12BABC-7C14-AC37-D1CF-F64705663B9B}"/>
              </a:ext>
            </a:extLst>
          </p:cNvPr>
          <p:cNvSpPr txBox="1"/>
          <p:nvPr/>
        </p:nvSpPr>
        <p:spPr>
          <a:xfrm>
            <a:off x="714697" y="9159959"/>
            <a:ext cx="2817025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［リクエスト内容を記載］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［フォントや文字サイズを微調整］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513DFE63-8E0A-E78F-A241-575EB75090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9" t="4143" r="19873" b="67509"/>
          <a:stretch/>
        </p:blipFill>
        <p:spPr>
          <a:xfrm>
            <a:off x="973944" y="8120489"/>
            <a:ext cx="2341562" cy="908665"/>
          </a:xfrm>
          <a:prstGeom prst="rect">
            <a:avLst/>
          </a:prstGeom>
        </p:spPr>
      </p:pic>
      <p:sp>
        <p:nvSpPr>
          <p:cNvPr id="91" name="角丸四角形 90">
            <a:extLst>
              <a:ext uri="{FF2B5EF4-FFF2-40B4-BE49-F238E27FC236}">
                <a16:creationId xmlns:a16="http://schemas.microsoft.com/office/drawing/2014/main" id="{B871EE29-4CDB-DEEF-D5EA-291B0AFBD15C}"/>
              </a:ext>
            </a:extLst>
          </p:cNvPr>
          <p:cNvSpPr/>
          <p:nvPr/>
        </p:nvSpPr>
        <p:spPr>
          <a:xfrm>
            <a:off x="3744892" y="8071659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B7C9C99E-7390-E6E6-FCD6-78C625003976}"/>
              </a:ext>
            </a:extLst>
          </p:cNvPr>
          <p:cNvSpPr txBox="1"/>
          <p:nvPr/>
        </p:nvSpPr>
        <p:spPr>
          <a:xfrm>
            <a:off x="3954423" y="9159959"/>
            <a:ext cx="2817025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［リクエスト内容を記載］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100">
                <a:latin typeface="MS Mincho" panose="02020609040205080304" pitchFamily="49" charset="-128"/>
                <a:ea typeface="MS Mincho" panose="02020609040205080304" pitchFamily="49" charset="-128"/>
              </a:rPr>
              <a:t>［フォントや文字サイズを微調整］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492D3D26-CC09-A5FE-C493-B7E7F88EEF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9" t="4143" r="19873" b="67509"/>
          <a:stretch/>
        </p:blipFill>
        <p:spPr>
          <a:xfrm>
            <a:off x="4213670" y="8120489"/>
            <a:ext cx="2341562" cy="90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7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6B5DA304-5B99-DB29-378A-ABC8B306CF63}"/>
              </a:ext>
            </a:extLst>
          </p:cNvPr>
          <p:cNvSpPr/>
          <p:nvPr/>
        </p:nvSpPr>
        <p:spPr>
          <a:xfrm>
            <a:off x="505166" y="8070420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92A4D57A-CDF2-574D-DA0E-39FF34585B61}"/>
              </a:ext>
            </a:extLst>
          </p:cNvPr>
          <p:cNvSpPr/>
          <p:nvPr/>
        </p:nvSpPr>
        <p:spPr>
          <a:xfrm>
            <a:off x="3744892" y="8070420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C8F646-D710-AEDB-2806-C98F74D5A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21806" r="38562" b="12121"/>
          <a:stretch/>
        </p:blipFill>
        <p:spPr>
          <a:xfrm rot="3673959">
            <a:off x="1723737" y="8060637"/>
            <a:ext cx="1068387" cy="18716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0A518C4-BC64-1F19-ED32-8F21AA686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0" t="27343" r="39239" b="11355"/>
          <a:stretch/>
        </p:blipFill>
        <p:spPr>
          <a:xfrm rot="3663167">
            <a:off x="4909849" y="8087625"/>
            <a:ext cx="1027113" cy="1800225"/>
          </a:xfrm>
          <a:prstGeom prst="rect">
            <a:avLst/>
          </a:prstGeom>
        </p:spPr>
      </p:pic>
      <p:sp>
        <p:nvSpPr>
          <p:cNvPr id="7" name="角丸四角形 6">
            <a:extLst>
              <a:ext uri="{FF2B5EF4-FFF2-40B4-BE49-F238E27FC236}">
                <a16:creationId xmlns:a16="http://schemas.microsoft.com/office/drawing/2014/main" id="{6BA499B5-1626-4024-9279-B57E7AAAC04C}"/>
              </a:ext>
            </a:extLst>
          </p:cNvPr>
          <p:cNvSpPr/>
          <p:nvPr/>
        </p:nvSpPr>
        <p:spPr>
          <a:xfrm>
            <a:off x="505166" y="6267020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32177D1C-8CED-038F-A09C-80478B93C5A7}"/>
              </a:ext>
            </a:extLst>
          </p:cNvPr>
          <p:cNvSpPr/>
          <p:nvPr/>
        </p:nvSpPr>
        <p:spPr>
          <a:xfrm>
            <a:off x="3744892" y="6267020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C7ED3F5-2B94-D2CB-2182-1911B3802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21806" r="38562" b="12121"/>
          <a:stretch/>
        </p:blipFill>
        <p:spPr>
          <a:xfrm rot="3673959">
            <a:off x="1723737" y="6257237"/>
            <a:ext cx="1068387" cy="18716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CB37BFA-0F6A-8C84-2B59-811CDA4303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0" t="27343" r="39239" b="11355"/>
          <a:stretch/>
        </p:blipFill>
        <p:spPr>
          <a:xfrm rot="3663167">
            <a:off x="4909849" y="6284225"/>
            <a:ext cx="1027113" cy="1800225"/>
          </a:xfrm>
          <a:prstGeom prst="rect">
            <a:avLst/>
          </a:prstGeom>
        </p:spPr>
      </p:pic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D05E6A56-7589-914F-5F21-E65D0E75F6FD}"/>
              </a:ext>
            </a:extLst>
          </p:cNvPr>
          <p:cNvSpPr/>
          <p:nvPr/>
        </p:nvSpPr>
        <p:spPr>
          <a:xfrm>
            <a:off x="505166" y="4462592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DB0731F0-18EF-D259-6C90-FACBBB3B7C9E}"/>
              </a:ext>
            </a:extLst>
          </p:cNvPr>
          <p:cNvSpPr/>
          <p:nvPr/>
        </p:nvSpPr>
        <p:spPr>
          <a:xfrm>
            <a:off x="3744892" y="4462592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E33C790-990D-58D2-6425-EBF95D72F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21806" r="38562" b="12121"/>
          <a:stretch/>
        </p:blipFill>
        <p:spPr>
          <a:xfrm rot="3673959">
            <a:off x="1723737" y="4452809"/>
            <a:ext cx="1068387" cy="187166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058377B-892D-64EB-220B-CCFB9640C8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0" t="27343" r="39239" b="11355"/>
          <a:stretch/>
        </p:blipFill>
        <p:spPr>
          <a:xfrm rot="3663167">
            <a:off x="4909849" y="4479797"/>
            <a:ext cx="1027113" cy="1800225"/>
          </a:xfrm>
          <a:prstGeom prst="rect">
            <a:avLst/>
          </a:prstGeom>
        </p:spPr>
      </p:pic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D99C654B-0B3C-D8BC-F34D-4664F4D30A8D}"/>
              </a:ext>
            </a:extLst>
          </p:cNvPr>
          <p:cNvSpPr/>
          <p:nvPr/>
        </p:nvSpPr>
        <p:spPr>
          <a:xfrm>
            <a:off x="505166" y="2658164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C651519E-D9BC-2D65-2929-670E55B39F31}"/>
              </a:ext>
            </a:extLst>
          </p:cNvPr>
          <p:cNvSpPr/>
          <p:nvPr/>
        </p:nvSpPr>
        <p:spPr>
          <a:xfrm>
            <a:off x="3744892" y="2658164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2CA0393-0F95-7542-D372-EDE7175A8A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21806" r="38562" b="12121"/>
          <a:stretch/>
        </p:blipFill>
        <p:spPr>
          <a:xfrm rot="3673959">
            <a:off x="1723737" y="2648381"/>
            <a:ext cx="1068387" cy="187166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D1DBAE5-64CE-8561-1605-7332D82E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0" t="27343" r="39239" b="11355"/>
          <a:stretch/>
        </p:blipFill>
        <p:spPr>
          <a:xfrm rot="3663167">
            <a:off x="4909849" y="2675369"/>
            <a:ext cx="1027113" cy="1800225"/>
          </a:xfrm>
          <a:prstGeom prst="rect">
            <a:avLst/>
          </a:prstGeom>
        </p:spPr>
      </p:pic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40EC9893-8823-3459-9813-44CB980373C9}"/>
              </a:ext>
            </a:extLst>
          </p:cNvPr>
          <p:cNvSpPr/>
          <p:nvPr/>
        </p:nvSpPr>
        <p:spPr>
          <a:xfrm>
            <a:off x="505166" y="854765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42B64339-C15D-A36C-A63A-AEEA01B793D5}"/>
              </a:ext>
            </a:extLst>
          </p:cNvPr>
          <p:cNvSpPr/>
          <p:nvPr/>
        </p:nvSpPr>
        <p:spPr>
          <a:xfrm>
            <a:off x="3744892" y="854765"/>
            <a:ext cx="3238501" cy="18034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FD3274F-2AC1-6746-3D9C-9994EEF15B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21806" r="38562" b="12121"/>
          <a:stretch/>
        </p:blipFill>
        <p:spPr>
          <a:xfrm rot="3673959">
            <a:off x="1723737" y="844982"/>
            <a:ext cx="1068387" cy="187166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E2CFD7B-A39E-267D-4DEE-E6D88E90B4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0" t="27343" r="39239" b="11355"/>
          <a:stretch/>
        </p:blipFill>
        <p:spPr>
          <a:xfrm rot="3663167">
            <a:off x="4909849" y="871970"/>
            <a:ext cx="1027113" cy="1800225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5900D0-C3F4-09E2-A6C4-4711D719D579}"/>
              </a:ext>
            </a:extLst>
          </p:cNvPr>
          <p:cNvSpPr txBox="1"/>
          <p:nvPr/>
        </p:nvSpPr>
        <p:spPr>
          <a:xfrm>
            <a:off x="7738179" y="1509336"/>
            <a:ext cx="3624235" cy="33855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こちらは半透明のトレーシングペーパーに印刷して、</a:t>
            </a:r>
            <a:endParaRPr kumimoji="1" lang="en-US" altLang="ja-JP" sz="800" dirty="0"/>
          </a:p>
          <a:p>
            <a:r>
              <a:rPr kumimoji="1" lang="ja-JP" altLang="en-US" sz="800"/>
              <a:t>リクエストカードに重ねてクリップで止めると可愛いですよ♡</a:t>
            </a:r>
            <a:endParaRPr kumimoji="1" lang="en-US" altLang="ja-JP" sz="800" dirty="0"/>
          </a:p>
        </p:txBody>
      </p:sp>
    </p:spTree>
    <p:extLst>
      <p:ext uri="{BB962C8B-B14F-4D97-AF65-F5344CB8AC3E}">
        <p14:creationId xmlns:p14="http://schemas.microsoft.com/office/powerpoint/2010/main" val="348409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2B7597E5-573A-5E05-3BD6-934122B92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50000" r="11478" b="30481"/>
          <a:stretch/>
        </p:blipFill>
        <p:spPr>
          <a:xfrm>
            <a:off x="2838104" y="1462070"/>
            <a:ext cx="1892720" cy="60121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D58421-DE79-F3B6-0076-170BAECE4178}"/>
              </a:ext>
            </a:extLst>
          </p:cNvPr>
          <p:cNvSpPr txBox="1"/>
          <p:nvPr/>
        </p:nvSpPr>
        <p:spPr>
          <a:xfrm>
            <a:off x="2970949" y="1462068"/>
            <a:ext cx="161778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399" dirty="0">
                <a:latin typeface="Antro Vectra" pitchFamily="2" charset="0"/>
              </a:rPr>
              <a:t>Greeting</a:t>
            </a:r>
            <a:endParaRPr kumimoji="1" lang="ja-JP" altLang="en-US" sz="2399" dirty="0">
              <a:latin typeface="Antro Vectra" pitchFamily="2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1AA0F50-6EF9-9A52-7A96-4178A1AF5605}"/>
              </a:ext>
            </a:extLst>
          </p:cNvPr>
          <p:cNvSpPr txBox="1"/>
          <p:nvPr/>
        </p:nvSpPr>
        <p:spPr>
          <a:xfrm>
            <a:off x="1687971" y="2142449"/>
            <a:ext cx="4183726" cy="135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謹啓　立秋の候</a:t>
            </a:r>
            <a:endParaRPr kumimoji="1" lang="en-US" altLang="ja-JP" sz="799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皆様にはご健勝のこととお慶び申し上げます</a:t>
            </a:r>
            <a:endParaRPr kumimoji="1" lang="en-US" altLang="ja-JP" sz="799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このたび　私たちは結婚式を挙げることになりました</a:t>
            </a:r>
            <a:endParaRPr kumimoji="1" lang="en-US" altLang="ja-JP" sz="799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799" spc="100">
                <a:latin typeface="MS Mincho" panose="02020609040205080304" pitchFamily="49" charset="-128"/>
                <a:ea typeface="MS Mincho" panose="02020609040205080304" pitchFamily="49" charset="-128"/>
              </a:rPr>
              <a:t>つきましては</a:t>
            </a:r>
            <a:r>
              <a:rPr kumimoji="1" lang="en-US" altLang="ja-JP" sz="799" spc="100" dirty="0">
                <a:latin typeface="Georgia" panose="02040502050405020303" pitchFamily="18" charset="0"/>
                <a:ea typeface="Hiragino Maru Gothic ProN W4" panose="020F0400000000000000" pitchFamily="34" charset="-128"/>
              </a:rPr>
              <a:t>00</a:t>
            </a:r>
            <a:r>
              <a:rPr kumimoji="1" lang="ja-JP" altLang="en-US" sz="799" spc="100">
                <a:latin typeface="MS Mincho" panose="02020609040205080304" pitchFamily="49" charset="-128"/>
                <a:ea typeface="MS Mincho" panose="02020609040205080304" pitchFamily="49" charset="-128"/>
              </a:rPr>
              <a:t>日頃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お世話になっております皆様に</a:t>
            </a:r>
            <a:endParaRPr kumimoji="1" lang="en-US" altLang="ja-JP" sz="799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感謝を込めて　ささやかながら披露宴を催したく存じます</a:t>
            </a:r>
            <a:endParaRPr kumimoji="1" lang="en-US" altLang="ja-JP" sz="799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ご多用中　誠に恐縮ではございますが</a:t>
            </a:r>
            <a:endParaRPr kumimoji="1" lang="en-US" altLang="ja-JP" sz="799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ぜひご出席をいただきたく　ご案内申し上げます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DF8A67C-FF09-D136-1D5B-3E02D03B5576}"/>
              </a:ext>
            </a:extLst>
          </p:cNvPr>
          <p:cNvSpPr txBox="1"/>
          <p:nvPr/>
        </p:nvSpPr>
        <p:spPr>
          <a:xfrm>
            <a:off x="2432839" y="3728744"/>
            <a:ext cx="2694001" cy="73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799" spc="100" dirty="0">
                <a:latin typeface="Georgia" panose="02040502050405020303" pitchFamily="18" charset="0"/>
                <a:ea typeface="Hiragino Maru Gothic ProN W4" panose="020F0400000000000000" pitchFamily="34" charset="-128"/>
              </a:rPr>
              <a:t>2022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年</a:t>
            </a:r>
            <a:r>
              <a:rPr kumimoji="1" lang="en-US" altLang="ja-JP" sz="799" spc="100" dirty="0">
                <a:latin typeface="Georgia" panose="02040502050405020303" pitchFamily="18" charset="0"/>
                <a:ea typeface="Hiragino Maru Gothic ProN W4" panose="020F0400000000000000" pitchFamily="34" charset="-128"/>
              </a:rPr>
              <a:t>08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月吉日</a:t>
            </a:r>
            <a:endParaRPr kumimoji="1" lang="en-US" altLang="ja-JP" sz="799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501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苗字　名前</a:t>
            </a:r>
            <a:endParaRPr kumimoji="1" lang="en-US" altLang="ja-JP" sz="799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　　　　　　　　　　名前　</a:t>
            </a:r>
            <a:r>
              <a:rPr kumimoji="1" lang="en-US" altLang="ja-JP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旧姓</a:t>
            </a:r>
            <a:r>
              <a:rPr kumimoji="1" lang="en-US" altLang="ja-JP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: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◯○</a:t>
            </a:r>
            <a:r>
              <a:rPr kumimoji="1" lang="en-US" altLang="ja-JP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endParaRPr kumimoji="1" lang="ja-JP" altLang="en-US" sz="799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729332A-7F72-7734-6F8D-DBB79FE50749}"/>
              </a:ext>
            </a:extLst>
          </p:cNvPr>
          <p:cNvSpPr txBox="1"/>
          <p:nvPr/>
        </p:nvSpPr>
        <p:spPr>
          <a:xfrm>
            <a:off x="4993659" y="3513641"/>
            <a:ext cx="4341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spc="100">
                <a:latin typeface="MS Mincho" panose="02020609040205080304" pitchFamily="49" charset="-128"/>
                <a:ea typeface="MS Mincho" panose="02020609040205080304" pitchFamily="49" charset="-128"/>
              </a:rPr>
              <a:t>謹白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51B7EB-1D50-1F2C-A572-C1BF08766BB5}"/>
              </a:ext>
            </a:extLst>
          </p:cNvPr>
          <p:cNvSpPr txBox="1"/>
          <p:nvPr/>
        </p:nvSpPr>
        <p:spPr>
          <a:xfrm>
            <a:off x="7738179" y="1461870"/>
            <a:ext cx="2607135" cy="1323439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E2786A"/>
                </a:solidFill>
              </a:rPr>
              <a:t>タイトルフォント</a:t>
            </a:r>
            <a:endParaRPr kumimoji="1" lang="en-US" altLang="ja-JP" sz="800" dirty="0">
              <a:solidFill>
                <a:srgbClr val="E2786A"/>
              </a:solidFill>
            </a:endParaRPr>
          </a:p>
          <a:p>
            <a:r>
              <a:rPr kumimoji="1" lang="ja-JP" altLang="en-US" sz="800" dirty="0">
                <a:solidFill>
                  <a:srgbClr val="E2786A"/>
                </a:solidFill>
              </a:rPr>
              <a:t>「</a:t>
            </a:r>
            <a:r>
              <a:rPr kumimoji="1" lang="en" altLang="ja-JP" sz="800" spc="100" dirty="0">
                <a:solidFill>
                  <a:srgbClr val="E2786A"/>
                </a:solidFill>
              </a:rPr>
              <a:t> </a:t>
            </a:r>
            <a:r>
              <a:rPr kumimoji="1" lang="en" altLang="ja-JP" sz="800" spc="100" dirty="0" err="1">
                <a:solidFill>
                  <a:srgbClr val="E2786A"/>
                </a:solidFill>
              </a:rPr>
              <a:t>Antro</a:t>
            </a:r>
            <a:r>
              <a:rPr kumimoji="1" lang="en" altLang="ja-JP" sz="800" spc="100" dirty="0">
                <a:solidFill>
                  <a:srgbClr val="E2786A"/>
                </a:solidFill>
              </a:rPr>
              <a:t> </a:t>
            </a:r>
            <a:r>
              <a:rPr kumimoji="1" lang="en" altLang="ja-JP" sz="800" spc="100" dirty="0">
                <a:solidFill>
                  <a:srgbClr val="E2786A"/>
                </a:solidFill>
                <a:latin typeface="Antro Vectra"/>
              </a:rPr>
              <a:t>Vectra</a:t>
            </a:r>
            <a:r>
              <a:rPr kumimoji="1" lang="en" altLang="ja-JP" sz="800" spc="100" dirty="0">
                <a:solidFill>
                  <a:srgbClr val="E2786A"/>
                </a:solidFill>
              </a:rPr>
              <a:t> </a:t>
            </a:r>
            <a:r>
              <a:rPr lang="ja-JP" altLang="en-US" sz="800" dirty="0">
                <a:solidFill>
                  <a:srgbClr val="E2786A"/>
                </a:solidFill>
              </a:rPr>
              <a:t>」</a:t>
            </a:r>
            <a:endParaRPr lang="en-US" altLang="ja-JP" sz="800" dirty="0">
              <a:solidFill>
                <a:srgbClr val="E2786A"/>
              </a:solidFill>
            </a:endParaRPr>
          </a:p>
          <a:p>
            <a:r>
              <a:rPr lang="ja-JP" altLang="en-US" sz="800" dirty="0">
                <a:solidFill>
                  <a:srgbClr val="E2786A"/>
                </a:solidFill>
              </a:rPr>
              <a:t>→お持ちでない方はこちらよりダウンロードしてください</a:t>
            </a:r>
            <a:endParaRPr lang="en-US" altLang="ja-JP" sz="800" dirty="0">
              <a:solidFill>
                <a:srgbClr val="E2786A"/>
              </a:solidFill>
            </a:endParaRPr>
          </a:p>
          <a:p>
            <a:r>
              <a:rPr lang="en-US" altLang="ja-JP" sz="800" dirty="0">
                <a:solidFill>
                  <a:srgbClr val="5C8271"/>
                </a:solidFill>
              </a:rPr>
              <a:t>https://</a:t>
            </a:r>
            <a:r>
              <a:rPr lang="en-US" altLang="ja-JP" sz="800" dirty="0" err="1">
                <a:solidFill>
                  <a:srgbClr val="5C8271"/>
                </a:solidFill>
              </a:rPr>
              <a:t>fontmeme.com</a:t>
            </a:r>
            <a:r>
              <a:rPr lang="en-US" altLang="ja-JP" sz="800" dirty="0">
                <a:solidFill>
                  <a:srgbClr val="5C8271"/>
                </a:solidFill>
              </a:rPr>
              <a:t>/</a:t>
            </a:r>
            <a:r>
              <a:rPr lang="en-US" altLang="ja-JP" sz="800" dirty="0" err="1">
                <a:solidFill>
                  <a:srgbClr val="5C8271"/>
                </a:solidFill>
              </a:rPr>
              <a:t>jfont</a:t>
            </a:r>
            <a:r>
              <a:rPr lang="en-US" altLang="ja-JP" sz="800" dirty="0">
                <a:solidFill>
                  <a:srgbClr val="5C8271"/>
                </a:solidFill>
              </a:rPr>
              <a:t>/</a:t>
            </a:r>
            <a:r>
              <a:rPr lang="en-US" altLang="ja-JP" sz="800" dirty="0" err="1">
                <a:solidFill>
                  <a:srgbClr val="5C8271"/>
                </a:solidFill>
              </a:rPr>
              <a:t>antro</a:t>
            </a:r>
            <a:r>
              <a:rPr lang="en-US" altLang="ja-JP" sz="800" dirty="0">
                <a:solidFill>
                  <a:srgbClr val="5C8271"/>
                </a:solidFill>
              </a:rPr>
              <a:t>-</a:t>
            </a:r>
            <a:r>
              <a:rPr lang="en-US" altLang="ja-JP" sz="800" dirty="0" err="1">
                <a:solidFill>
                  <a:srgbClr val="5C8271"/>
                </a:solidFill>
              </a:rPr>
              <a:t>vectra</a:t>
            </a:r>
            <a:r>
              <a:rPr lang="en-US" altLang="ja-JP" sz="800" dirty="0">
                <a:solidFill>
                  <a:srgbClr val="5C8271"/>
                </a:solidFill>
              </a:rPr>
              <a:t>-font/ </a:t>
            </a:r>
          </a:p>
          <a:p>
            <a:r>
              <a:rPr lang="en-US" altLang="ja-JP" sz="800" dirty="0">
                <a:solidFill>
                  <a:srgbClr val="E2786A"/>
                </a:solidFill>
              </a:rPr>
              <a:t>※</a:t>
            </a:r>
            <a:r>
              <a:rPr lang="ja-JP" altLang="en-US" sz="800" dirty="0">
                <a:solidFill>
                  <a:srgbClr val="E2786A"/>
                </a:solidFill>
              </a:rPr>
              <a:t>無料ダウンロードできます</a:t>
            </a:r>
            <a:endParaRPr lang="en-US" altLang="ja-JP" sz="800" dirty="0">
              <a:solidFill>
                <a:srgbClr val="E2786A"/>
              </a:solidFill>
            </a:endParaRPr>
          </a:p>
          <a:p>
            <a:endParaRPr lang="en-US" altLang="ja-JP" sz="800" dirty="0">
              <a:solidFill>
                <a:srgbClr val="E2786A"/>
              </a:solidFill>
            </a:endParaRPr>
          </a:p>
          <a:p>
            <a:r>
              <a:rPr kumimoji="1" lang="ja-JP" altLang="en-US" sz="800" dirty="0">
                <a:solidFill>
                  <a:srgbClr val="E2786A"/>
                </a:solidFill>
              </a:rPr>
              <a:t>その他文字フォント</a:t>
            </a:r>
            <a:endParaRPr kumimoji="1" lang="en-US" altLang="ja-JP" sz="800" dirty="0">
              <a:solidFill>
                <a:srgbClr val="E2786A"/>
              </a:solidFill>
            </a:endParaRPr>
          </a:p>
          <a:p>
            <a:r>
              <a:rPr lang="ja-JP" altLang="en-US" sz="800" dirty="0">
                <a:solidFill>
                  <a:srgbClr val="E2786A"/>
                </a:solidFill>
              </a:rPr>
              <a:t>和文「ＭＳ 明朝」</a:t>
            </a:r>
            <a:endParaRPr lang="en-US" altLang="ja-JP" sz="800" dirty="0">
              <a:solidFill>
                <a:srgbClr val="E2786A"/>
              </a:solidFill>
            </a:endParaRPr>
          </a:p>
          <a:p>
            <a:r>
              <a:rPr kumimoji="1" lang="ja-JP" altLang="en-US" sz="800" dirty="0">
                <a:solidFill>
                  <a:srgbClr val="E2786A"/>
                </a:solidFill>
              </a:rPr>
              <a:t>欧文「</a:t>
            </a:r>
            <a:r>
              <a:rPr kumimoji="1" lang="en" altLang="ja-JP" sz="800" dirty="0">
                <a:solidFill>
                  <a:srgbClr val="E2786A"/>
                </a:solidFill>
              </a:rPr>
              <a:t>Georgia</a:t>
            </a:r>
            <a:r>
              <a:rPr kumimoji="1" lang="ja-JP" altLang="en-US" sz="800" dirty="0">
                <a:solidFill>
                  <a:srgbClr val="E2786A"/>
                </a:solidFill>
              </a:rPr>
              <a:t>」</a:t>
            </a:r>
          </a:p>
        </p:txBody>
      </p:sp>
      <p:pic>
        <p:nvPicPr>
          <p:cNvPr id="7" name="図 6" descr="テキスト, 手紙&#10;&#10;自動的に生成された説明">
            <a:extLst>
              <a:ext uri="{FF2B5EF4-FFF2-40B4-BE49-F238E27FC236}">
                <a16:creationId xmlns:a16="http://schemas.microsoft.com/office/drawing/2014/main" id="{9AFF47AC-456C-1CF0-B14E-CCD5301EA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66" y="1084254"/>
            <a:ext cx="1433587" cy="52415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6CA96A-4155-0467-9128-AD5C396B6C11}"/>
              </a:ext>
            </a:extLst>
          </p:cNvPr>
          <p:cNvSpPr txBox="1"/>
          <p:nvPr/>
        </p:nvSpPr>
        <p:spPr>
          <a:xfrm>
            <a:off x="7738179" y="3892542"/>
            <a:ext cx="2607135" cy="21544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日付を入れてください</a:t>
            </a:r>
            <a:endParaRPr kumimoji="1" lang="en-US" altLang="ja-JP" sz="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B6898E-AE42-2F30-7E43-8D6D358B120B}"/>
              </a:ext>
            </a:extLst>
          </p:cNvPr>
          <p:cNvSpPr txBox="1"/>
          <p:nvPr/>
        </p:nvSpPr>
        <p:spPr>
          <a:xfrm>
            <a:off x="7738179" y="4261262"/>
            <a:ext cx="2607135" cy="21544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お名前を入れてください</a:t>
            </a:r>
            <a:endParaRPr kumimoji="1" lang="en-US" altLang="ja-JP" sz="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A6691A-5FA5-AB72-7466-B861255BAFDA}"/>
              </a:ext>
            </a:extLst>
          </p:cNvPr>
          <p:cNvSpPr txBox="1"/>
          <p:nvPr/>
        </p:nvSpPr>
        <p:spPr>
          <a:xfrm>
            <a:off x="7738179" y="2978142"/>
            <a:ext cx="2607135" cy="21544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文章は自由にアレンジしてください</a:t>
            </a:r>
            <a:endParaRPr kumimoji="1" lang="en-US" altLang="ja-JP" sz="800" dirty="0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60930E56-F1A1-875C-7298-51C4E6C446EF}"/>
              </a:ext>
            </a:extLst>
          </p:cNvPr>
          <p:cNvSpPr/>
          <p:nvPr/>
        </p:nvSpPr>
        <p:spPr>
          <a:xfrm>
            <a:off x="1079504" y="1315527"/>
            <a:ext cx="5400675" cy="34925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4988934-0932-916A-7230-726804010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50000" r="11478" b="30481"/>
          <a:stretch/>
        </p:blipFill>
        <p:spPr>
          <a:xfrm>
            <a:off x="2838104" y="6030327"/>
            <a:ext cx="1892720" cy="60121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A83E789-2CA9-C46B-8969-74F0428B98EA}"/>
              </a:ext>
            </a:extLst>
          </p:cNvPr>
          <p:cNvSpPr txBox="1"/>
          <p:nvPr/>
        </p:nvSpPr>
        <p:spPr>
          <a:xfrm>
            <a:off x="2970949" y="6030326"/>
            <a:ext cx="161778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399" dirty="0">
                <a:latin typeface="Antro Vectra" pitchFamily="2" charset="0"/>
              </a:rPr>
              <a:t>Details</a:t>
            </a:r>
            <a:endParaRPr kumimoji="1" lang="ja-JP" altLang="en-US" sz="2399">
              <a:latin typeface="Antro Vectra" pitchFamily="2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577B7CB-1C7F-5E09-2B2B-E64FFA5242E8}"/>
              </a:ext>
            </a:extLst>
          </p:cNvPr>
          <p:cNvSpPr txBox="1"/>
          <p:nvPr/>
        </p:nvSpPr>
        <p:spPr>
          <a:xfrm>
            <a:off x="2084733" y="7880335"/>
            <a:ext cx="3985297" cy="13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7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ご多用中恐縮ですが挙式にもご列席賜りたく</a:t>
            </a:r>
            <a:endParaRPr kumimoji="1" lang="en-US" altLang="ja-JP" sz="700" spc="5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700" spc="50">
                <a:latin typeface="MS Mincho" panose="02020609040205080304" pitchFamily="49" charset="-128"/>
                <a:ea typeface="MS Mincho" panose="02020609040205080304" pitchFamily="49" charset="-128"/>
              </a:rPr>
              <a:t>当日</a:t>
            </a:r>
            <a:r>
              <a:rPr kumimoji="1" lang="en-US" altLang="ja-JP" sz="700" spc="10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7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時</a:t>
            </a:r>
            <a:r>
              <a:rPr kumimoji="1" lang="en-US" altLang="ja-JP" sz="700" spc="10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7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分までにお越しくださいますようよろしくお願い申し上げます</a:t>
            </a:r>
            <a:endParaRPr kumimoji="1" lang="en-US" altLang="ja-JP" sz="700" spc="5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200" spc="5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7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式場での衛生管理を徹底したうえで執り行います</a:t>
            </a:r>
            <a:endParaRPr kumimoji="1" lang="en-US" altLang="ja-JP" sz="700" spc="5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7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お越しになられた際には検温にご協力をお願いいたします</a:t>
            </a:r>
            <a:endParaRPr kumimoji="1" lang="en-US" altLang="ja-JP" sz="700" spc="5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7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また</a:t>
            </a:r>
            <a:r>
              <a:rPr kumimoji="1" lang="en-US" altLang="ja-JP" sz="7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kumimoji="1" lang="ja-JP" altLang="en-US" sz="7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挙式にご列席いただく際はマスクの着用をお願い申し上げます</a:t>
            </a:r>
            <a:endParaRPr kumimoji="1" lang="en-US" altLang="ja-JP" sz="700" spc="5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200" spc="5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7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ご出欠につきましては</a:t>
            </a:r>
            <a:r>
              <a:rPr kumimoji="1" lang="en-US" altLang="ja-JP" sz="7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kumimoji="1" lang="ja-JP" altLang="en-US" sz="7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皆様の安心と安全を第一に考えていただき</a:t>
            </a:r>
            <a:endParaRPr kumimoji="1" lang="en-US" altLang="ja-JP" sz="700" spc="5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7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どうぞ無理のない判断でお知らせください</a:t>
            </a:r>
            <a:endParaRPr kumimoji="1" lang="en-US" altLang="ja-JP" sz="700" spc="5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6BEAFE8-D45D-A5FA-A5CB-C1E642892B06}"/>
              </a:ext>
            </a:extLst>
          </p:cNvPr>
          <p:cNvSpPr txBox="1"/>
          <p:nvPr/>
        </p:nvSpPr>
        <p:spPr>
          <a:xfrm>
            <a:off x="2766245" y="6630144"/>
            <a:ext cx="2622270" cy="117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日　時　　</a:t>
            </a:r>
            <a:r>
              <a:rPr kumimoji="1" lang="en-US" altLang="ja-JP" sz="799" spc="100" dirty="0">
                <a:latin typeface="Georgia" panose="02040502050405020303" pitchFamily="18" charset="0"/>
                <a:ea typeface="MS Mincho" panose="02020609040205080304" pitchFamily="49" charset="-128"/>
              </a:rPr>
              <a:t>2030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年</a:t>
            </a:r>
            <a:r>
              <a:rPr kumimoji="1" lang="en-US" altLang="ja-JP" sz="799" spc="100" dirty="0">
                <a:latin typeface="Georgia" panose="02040502050405020303" pitchFamily="18" charset="0"/>
                <a:ea typeface="MS Mincho" panose="02020609040205080304" pitchFamily="49" charset="-128"/>
              </a:rPr>
              <a:t>11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月</a:t>
            </a:r>
            <a:r>
              <a:rPr kumimoji="1" lang="en-US" altLang="ja-JP" sz="799" spc="100" dirty="0">
                <a:latin typeface="Georgia" panose="02040502050405020303" pitchFamily="18" charset="0"/>
                <a:ea typeface="MS Mincho" panose="02020609040205080304" pitchFamily="49" charset="-128"/>
              </a:rPr>
              <a:t>22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日</a:t>
            </a:r>
            <a:r>
              <a:rPr kumimoji="1" lang="en-US" altLang="ja-JP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 (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土</a:t>
            </a:r>
            <a:r>
              <a:rPr kumimoji="1" lang="en-US" altLang="ja-JP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受　付　　</a:t>
            </a:r>
            <a:r>
              <a:rPr kumimoji="1" lang="en-US" altLang="ja-JP" sz="799" spc="10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時</a:t>
            </a:r>
            <a:r>
              <a:rPr kumimoji="1" lang="en-US" altLang="ja-JP" sz="799" spc="10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分</a:t>
            </a:r>
            <a:r>
              <a:rPr kumimoji="1" lang="en-US" altLang="ja-JP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〜</a:t>
            </a:r>
          </a:p>
          <a:p>
            <a:pPr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挙　式　　</a:t>
            </a:r>
            <a:r>
              <a:rPr kumimoji="1" lang="en-US" altLang="ja-JP" sz="799" spc="10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時</a:t>
            </a:r>
            <a:r>
              <a:rPr kumimoji="1" lang="en-US" altLang="ja-JP" sz="799" spc="10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分</a:t>
            </a:r>
            <a:r>
              <a:rPr kumimoji="1" lang="en-US" altLang="ja-JP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〜</a:t>
            </a:r>
          </a:p>
          <a:p>
            <a:pPr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披露宴　　</a:t>
            </a:r>
            <a:r>
              <a:rPr kumimoji="1" lang="en-US" altLang="ja-JP" sz="799" spc="10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時</a:t>
            </a:r>
            <a:r>
              <a:rPr kumimoji="1" lang="en-US" altLang="ja-JP" sz="799" spc="10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分</a:t>
            </a:r>
            <a:r>
              <a:rPr kumimoji="1" lang="en-US" altLang="ja-JP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〜</a:t>
            </a:r>
          </a:p>
          <a:p>
            <a:pPr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場　所　　式場名</a:t>
            </a:r>
            <a:endParaRPr kumimoji="1" lang="en-US" altLang="ja-JP" sz="799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　　　　　○○市△△区</a:t>
            </a:r>
            <a:r>
              <a:rPr kumimoji="1" lang="en-US" altLang="ja-JP" sz="799" spc="100" dirty="0">
                <a:latin typeface="Georgia" panose="02040502050405020303" pitchFamily="18" charset="0"/>
                <a:ea typeface="MS Mincho" panose="02020609040205080304" pitchFamily="49" charset="-128"/>
              </a:rPr>
              <a:t> 00</a:t>
            </a:r>
            <a:r>
              <a:rPr kumimoji="1" lang="ja-JP" altLang="en-US" sz="799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丁目・・</a:t>
            </a:r>
            <a:endParaRPr kumimoji="1" lang="ja-JP" altLang="en-US" sz="6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76EDFB7-F5DA-8E39-20AE-B8D4187C0903}"/>
              </a:ext>
            </a:extLst>
          </p:cNvPr>
          <p:cNvSpPr txBox="1"/>
          <p:nvPr/>
        </p:nvSpPr>
        <p:spPr>
          <a:xfrm>
            <a:off x="7738179" y="6893056"/>
            <a:ext cx="2607135" cy="21544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日時、場所を入れてください</a:t>
            </a:r>
            <a:endParaRPr kumimoji="1" lang="en-US" altLang="ja-JP" sz="8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A1CEDC1-4459-18A1-F9BD-84D73D36EF92}"/>
              </a:ext>
            </a:extLst>
          </p:cNvPr>
          <p:cNvSpPr txBox="1"/>
          <p:nvPr/>
        </p:nvSpPr>
        <p:spPr>
          <a:xfrm>
            <a:off x="7738179" y="7880335"/>
            <a:ext cx="2607135" cy="33855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時間を入れてください</a:t>
            </a:r>
            <a:endParaRPr kumimoji="1" lang="en-US" altLang="ja-JP" sz="800" dirty="0"/>
          </a:p>
          <a:p>
            <a:r>
              <a:rPr kumimoji="1" lang="ja-JP" altLang="en-US" sz="800"/>
              <a:t>文章は自由にアレンジしてください</a:t>
            </a:r>
            <a:endParaRPr kumimoji="1" lang="en-US" altLang="ja-JP" sz="800" dirty="0"/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7A7D2CED-94B9-E9BF-6B87-38DDB0F397F1}"/>
              </a:ext>
            </a:extLst>
          </p:cNvPr>
          <p:cNvSpPr/>
          <p:nvPr/>
        </p:nvSpPr>
        <p:spPr>
          <a:xfrm>
            <a:off x="1079504" y="5883784"/>
            <a:ext cx="5400675" cy="34925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0C085F6-72DB-E320-2C01-91D2F4CD0823}"/>
              </a:ext>
            </a:extLst>
          </p:cNvPr>
          <p:cNvSpPr txBox="1"/>
          <p:nvPr/>
        </p:nvSpPr>
        <p:spPr>
          <a:xfrm>
            <a:off x="1060907" y="1017411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solidFill>
                  <a:srgbClr val="E2786A"/>
                </a:solidFill>
              </a:rPr>
              <a:t>▼</a:t>
            </a:r>
            <a:r>
              <a:rPr kumimoji="1" lang="en-US" altLang="ja-JP" sz="1000" dirty="0">
                <a:solidFill>
                  <a:srgbClr val="E2786A"/>
                </a:solidFill>
              </a:rPr>
              <a:t> </a:t>
            </a:r>
            <a:r>
              <a:rPr kumimoji="1" lang="ja-JP" altLang="en-US" sz="1000">
                <a:solidFill>
                  <a:srgbClr val="E2786A"/>
                </a:solidFill>
              </a:rPr>
              <a:t>本状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ED0725F-6581-249C-543B-E460A48CACD9}"/>
              </a:ext>
            </a:extLst>
          </p:cNvPr>
          <p:cNvSpPr txBox="1"/>
          <p:nvPr/>
        </p:nvSpPr>
        <p:spPr>
          <a:xfrm>
            <a:off x="1060907" y="5588355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solidFill>
                  <a:srgbClr val="E2786A"/>
                </a:solidFill>
              </a:rPr>
              <a:t>▼</a:t>
            </a:r>
            <a:r>
              <a:rPr kumimoji="1" lang="en-US" altLang="ja-JP" sz="1000" dirty="0">
                <a:solidFill>
                  <a:srgbClr val="E2786A"/>
                </a:solidFill>
              </a:rPr>
              <a:t> </a:t>
            </a:r>
            <a:r>
              <a:rPr kumimoji="1" lang="ja-JP" altLang="en-US" sz="1000">
                <a:solidFill>
                  <a:srgbClr val="E2786A"/>
                </a:solidFill>
              </a:rPr>
              <a:t>本状</a:t>
            </a:r>
          </a:p>
        </p:txBody>
      </p:sp>
    </p:spTree>
    <p:extLst>
      <p:ext uri="{BB962C8B-B14F-4D97-AF65-F5344CB8AC3E}">
        <p14:creationId xmlns:p14="http://schemas.microsoft.com/office/powerpoint/2010/main" val="311588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7479C33-9F76-D6AD-1D07-12D1E4DB06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50000" r="11478" b="30481"/>
          <a:stretch/>
        </p:blipFill>
        <p:spPr>
          <a:xfrm>
            <a:off x="2838104" y="1462070"/>
            <a:ext cx="1892720" cy="60121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D58421-DE79-F3B6-0076-170BAECE4178}"/>
              </a:ext>
            </a:extLst>
          </p:cNvPr>
          <p:cNvSpPr txBox="1"/>
          <p:nvPr/>
        </p:nvSpPr>
        <p:spPr>
          <a:xfrm>
            <a:off x="2970949" y="1462068"/>
            <a:ext cx="161778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399" dirty="0">
                <a:latin typeface="Antro Vectra" pitchFamily="2" charset="0"/>
              </a:rPr>
              <a:t>RSVP</a:t>
            </a:r>
            <a:endParaRPr kumimoji="1" lang="ja-JP" altLang="en-US" sz="2399">
              <a:latin typeface="Antro Vectra" pitchFamily="2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DF8A67C-FF09-D136-1D5B-3E02D03B5576}"/>
              </a:ext>
            </a:extLst>
          </p:cNvPr>
          <p:cNvSpPr txBox="1"/>
          <p:nvPr/>
        </p:nvSpPr>
        <p:spPr>
          <a:xfrm>
            <a:off x="1816221" y="3978351"/>
            <a:ext cx="3927231" cy="68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なお</a:t>
            </a:r>
            <a:r>
              <a:rPr kumimoji="1" lang="en-US" altLang="ja-JP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kumimoji="1" lang="ja-JP" altLang="en-US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お手数ではございますが</a:t>
            </a:r>
            <a:r>
              <a:rPr kumimoji="1" lang="en-US" altLang="ja-JP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kumimoji="1" lang="ja-JP" altLang="en-US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ご出欠のお返事を</a:t>
            </a:r>
            <a:endParaRPr kumimoji="1" lang="en-US" altLang="ja-JP" sz="900" spc="5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上記</a:t>
            </a:r>
            <a:r>
              <a:rPr kumimoji="1" lang="en-US" altLang="ja-JP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QR</a:t>
            </a:r>
            <a:r>
              <a:rPr kumimoji="1" lang="ja-JP" altLang="en-US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コードより </a:t>
            </a:r>
            <a:r>
              <a:rPr kumimoji="1" lang="en-US" altLang="ja-JP" sz="900" spc="5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月</a:t>
            </a:r>
            <a:r>
              <a:rPr kumimoji="1" lang="en-US" altLang="ja-JP" sz="900" spc="5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日までに</a:t>
            </a:r>
            <a:endParaRPr kumimoji="1" lang="en-US" altLang="ja-JP" sz="900" spc="5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ご一報くださいますよう</a:t>
            </a:r>
            <a:r>
              <a:rPr kumimoji="1" lang="en-US" altLang="ja-JP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kumimoji="1" lang="ja-JP" altLang="en-US" sz="900" spc="50" dirty="0">
                <a:latin typeface="MS Mincho" panose="02020609040205080304" pitchFamily="49" charset="-128"/>
                <a:ea typeface="MS Mincho" panose="02020609040205080304" pitchFamily="49" charset="-128"/>
              </a:rPr>
              <a:t>お願い申し上げます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809AB28-BD97-C0B5-7D1F-5E27F10EEE41}"/>
              </a:ext>
            </a:extLst>
          </p:cNvPr>
          <p:cNvSpPr txBox="1"/>
          <p:nvPr/>
        </p:nvSpPr>
        <p:spPr>
          <a:xfrm>
            <a:off x="2203737" y="1974530"/>
            <a:ext cx="3152201" cy="683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ご多用中恐縮ですが挙式にもご列席賜りたく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当日</a:t>
            </a:r>
            <a:r>
              <a:rPr kumimoji="1" lang="en-US" altLang="ja-JP" sz="800" spc="100" dirty="0">
                <a:latin typeface="Georgia" panose="02040502050405020303" pitchFamily="18" charset="0"/>
                <a:ea typeface="Hiragino Maru Gothic ProN W4" panose="020F0400000000000000" pitchFamily="34" charset="-128"/>
              </a:rPr>
              <a:t>00</a:t>
            </a:r>
            <a:r>
              <a:rPr kumimoji="1" lang="ja-JP" altLang="en-US" sz="9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時</a:t>
            </a:r>
            <a:r>
              <a:rPr kumimoji="1" lang="en-US" altLang="ja-JP" sz="800" spc="100" dirty="0">
                <a:latin typeface="Georgia" panose="02040502050405020303" pitchFamily="18" charset="0"/>
                <a:ea typeface="Hiragino Maru Gothic ProN W4" panose="020F0400000000000000" pitchFamily="34" charset="-128"/>
              </a:rPr>
              <a:t>00</a:t>
            </a:r>
            <a:r>
              <a:rPr kumimoji="1" lang="ja-JP" altLang="en-US" sz="9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分までにお越しくださいますよう</a:t>
            </a:r>
            <a:endParaRPr kumimoji="1" lang="en-US" altLang="ja-JP" sz="9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9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よろしくお願い申し上げます</a:t>
            </a:r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3058CD4C-8932-3CC5-6A4B-EEB096841A3F}"/>
              </a:ext>
            </a:extLst>
          </p:cNvPr>
          <p:cNvSpPr/>
          <p:nvPr/>
        </p:nvSpPr>
        <p:spPr>
          <a:xfrm>
            <a:off x="3239832" y="2777355"/>
            <a:ext cx="1080000" cy="10813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ysClr val="windowText" lastClr="000000"/>
                </a:solidFill>
              </a:rPr>
              <a:t>QR</a:t>
            </a:r>
            <a:r>
              <a:rPr kumimoji="1" lang="ja-JP" altLang="en-US" sz="1200">
                <a:solidFill>
                  <a:sysClr val="windowText" lastClr="000000"/>
                </a:solidFill>
              </a:rPr>
              <a:t>コード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A10FC4-4916-D5A0-4898-9C447C32BF1E}"/>
              </a:ext>
            </a:extLst>
          </p:cNvPr>
          <p:cNvSpPr txBox="1"/>
          <p:nvPr/>
        </p:nvSpPr>
        <p:spPr>
          <a:xfrm>
            <a:off x="7738179" y="2063281"/>
            <a:ext cx="2607135" cy="21544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時間を入れてください</a:t>
            </a:r>
            <a:endParaRPr kumimoji="1" lang="en-US" altLang="ja-JP" sz="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049D6A-DF3B-C943-4A5C-FB2EFAA58ADE}"/>
              </a:ext>
            </a:extLst>
          </p:cNvPr>
          <p:cNvSpPr txBox="1"/>
          <p:nvPr/>
        </p:nvSpPr>
        <p:spPr>
          <a:xfrm>
            <a:off x="7738179" y="3161583"/>
            <a:ext cx="2607135" cy="21544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QR</a:t>
            </a:r>
            <a:r>
              <a:rPr kumimoji="1" lang="ja-JP" altLang="en-US" sz="800"/>
              <a:t>コードを入れてください</a:t>
            </a:r>
            <a:endParaRPr kumimoji="1" lang="en-US" altLang="ja-JP" sz="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49FF88-1B99-DC3F-A9CC-821C63C66044}"/>
              </a:ext>
            </a:extLst>
          </p:cNvPr>
          <p:cNvSpPr txBox="1"/>
          <p:nvPr/>
        </p:nvSpPr>
        <p:spPr>
          <a:xfrm>
            <a:off x="7738179" y="4213909"/>
            <a:ext cx="2607135" cy="21544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日時を入れてください</a:t>
            </a:r>
            <a:endParaRPr kumimoji="1" lang="en-US" altLang="ja-JP" sz="800" dirty="0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0A90BE30-CEF0-FD3C-4486-3B58A91C9F42}"/>
              </a:ext>
            </a:extLst>
          </p:cNvPr>
          <p:cNvSpPr/>
          <p:nvPr/>
        </p:nvSpPr>
        <p:spPr>
          <a:xfrm>
            <a:off x="1079504" y="1315527"/>
            <a:ext cx="5400675" cy="34925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4E810831-CEED-B9D3-025A-F8134F3F1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50000" r="11478" b="30481"/>
          <a:stretch/>
        </p:blipFill>
        <p:spPr>
          <a:xfrm>
            <a:off x="2838104" y="6030327"/>
            <a:ext cx="1892720" cy="601215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6CACD89-4D0E-58E1-D6ED-C9DBD6D8700F}"/>
              </a:ext>
            </a:extLst>
          </p:cNvPr>
          <p:cNvSpPr txBox="1"/>
          <p:nvPr/>
        </p:nvSpPr>
        <p:spPr>
          <a:xfrm>
            <a:off x="2970949" y="6030325"/>
            <a:ext cx="161778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399" dirty="0">
                <a:latin typeface="Antro Vectra" pitchFamily="2" charset="0"/>
              </a:rPr>
              <a:t>RSVP</a:t>
            </a:r>
            <a:endParaRPr kumimoji="1" lang="ja-JP" altLang="en-US" sz="2399" dirty="0">
              <a:latin typeface="Antro Vectra" pitchFamily="2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4C3EFC6-14C9-81B3-A492-A6A1D6F6FE8B}"/>
              </a:ext>
            </a:extLst>
          </p:cNvPr>
          <p:cNvSpPr txBox="1"/>
          <p:nvPr/>
        </p:nvSpPr>
        <p:spPr>
          <a:xfrm>
            <a:off x="2310422" y="6546133"/>
            <a:ext cx="625352" cy="122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ntro Vectra" pitchFamily="2" charset="0"/>
              </a:rPr>
              <a:t>Yes</a:t>
            </a:r>
            <a:endParaRPr kumimoji="1" lang="ja-JP" altLang="en-US" dirty="0">
              <a:latin typeface="Antro Vectra" pitchFamily="2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2D364B9-9ED6-F42B-9F3F-6DA1E84F165A}"/>
              </a:ext>
            </a:extLst>
          </p:cNvPr>
          <p:cNvSpPr txBox="1"/>
          <p:nvPr/>
        </p:nvSpPr>
        <p:spPr>
          <a:xfrm>
            <a:off x="4623903" y="6546133"/>
            <a:ext cx="625352" cy="122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ntro Vectra" pitchFamily="2" charset="0"/>
              </a:rPr>
              <a:t>No</a:t>
            </a:r>
            <a:endParaRPr kumimoji="1" lang="ja-JP" altLang="en-US" dirty="0">
              <a:latin typeface="Antro Vectra" pitchFamily="2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EFD6CD1-5286-4577-C407-438DCB1BEDB8}"/>
              </a:ext>
            </a:extLst>
          </p:cNvPr>
          <p:cNvSpPr txBox="1"/>
          <p:nvPr/>
        </p:nvSpPr>
        <p:spPr>
          <a:xfrm>
            <a:off x="1446761" y="7056096"/>
            <a:ext cx="62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ntro Vectra" pitchFamily="2" charset="0"/>
              </a:rPr>
              <a:t>Name</a:t>
            </a:r>
            <a:endParaRPr kumimoji="1" lang="ja-JP" altLang="en-US" sz="1200">
              <a:latin typeface="Antro Vectra" pitchFamily="2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26DE9AD-3DBB-0095-1FDC-D9BA4CCD4E1C}"/>
              </a:ext>
            </a:extLst>
          </p:cNvPr>
          <p:cNvSpPr txBox="1"/>
          <p:nvPr/>
        </p:nvSpPr>
        <p:spPr>
          <a:xfrm>
            <a:off x="1446762" y="7605798"/>
            <a:ext cx="844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ntro Vectra" pitchFamily="2" charset="0"/>
              </a:rPr>
              <a:t>Address</a:t>
            </a:r>
            <a:endParaRPr kumimoji="1" lang="ja-JP" altLang="en-US" sz="1200">
              <a:latin typeface="Antro Vectra" pitchFamily="2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B1187FE-C895-61E1-4859-10B0911CBA9A}"/>
              </a:ext>
            </a:extLst>
          </p:cNvPr>
          <p:cNvSpPr txBox="1"/>
          <p:nvPr/>
        </p:nvSpPr>
        <p:spPr>
          <a:xfrm>
            <a:off x="1446762" y="8110115"/>
            <a:ext cx="844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ntro Vectra" pitchFamily="2" charset="0"/>
              </a:rPr>
              <a:t>Message</a:t>
            </a:r>
            <a:endParaRPr kumimoji="1" lang="ja-JP" altLang="en-US" sz="1200">
              <a:latin typeface="Antro Vectra" pitchFamily="2" charset="0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B648231D-A923-79B1-4DDA-FC7AEAEAF46B}"/>
              </a:ext>
            </a:extLst>
          </p:cNvPr>
          <p:cNvCxnSpPr/>
          <p:nvPr/>
        </p:nvCxnSpPr>
        <p:spPr>
          <a:xfrm>
            <a:off x="1578830" y="7559209"/>
            <a:ext cx="4402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599E09C2-82C5-3919-67AD-5486C1EE17DF}"/>
              </a:ext>
            </a:extLst>
          </p:cNvPr>
          <p:cNvCxnSpPr/>
          <p:nvPr/>
        </p:nvCxnSpPr>
        <p:spPr>
          <a:xfrm>
            <a:off x="1578830" y="8063302"/>
            <a:ext cx="4402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08DC7449-4943-BB17-9741-076C0B77D1A6}"/>
              </a:ext>
            </a:extLst>
          </p:cNvPr>
          <p:cNvCxnSpPr/>
          <p:nvPr/>
        </p:nvCxnSpPr>
        <p:spPr>
          <a:xfrm>
            <a:off x="1578828" y="8671529"/>
            <a:ext cx="4402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BDF93ED-5064-5B51-3908-C9A029D1E7B6}"/>
              </a:ext>
            </a:extLst>
          </p:cNvPr>
          <p:cNvSpPr txBox="1"/>
          <p:nvPr/>
        </p:nvSpPr>
        <p:spPr>
          <a:xfrm>
            <a:off x="3011974" y="6613279"/>
            <a:ext cx="15357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kumimoji="1" lang="ja-JP" altLang="en-US" sz="700">
                <a:latin typeface="MS Mincho" panose="02020609040205080304" pitchFamily="49" charset="-128"/>
                <a:ea typeface="MS Mincho" panose="02020609040205080304" pitchFamily="49" charset="-128"/>
              </a:rPr>
              <a:t>どちらかを◯でお囲みください</a:t>
            </a:r>
            <a:r>
              <a:rPr kumimoji="1" lang="en-US" altLang="ja-JP" sz="700" dirty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endParaRPr kumimoji="1" lang="ja-JP" altLang="en-US" sz="70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6814DD1-790A-EDEF-FB8F-A8970030A6FE}"/>
              </a:ext>
            </a:extLst>
          </p:cNvPr>
          <p:cNvSpPr txBox="1"/>
          <p:nvPr/>
        </p:nvSpPr>
        <p:spPr>
          <a:xfrm>
            <a:off x="2507882" y="6726555"/>
            <a:ext cx="6253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>
                <a:latin typeface="MS Mincho" panose="02020609040205080304" pitchFamily="49" charset="-128"/>
                <a:ea typeface="MS Mincho" panose="02020609040205080304" pitchFamily="49" charset="-128"/>
              </a:rPr>
              <a:t>御出席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7C9DD3E-5E1A-E09D-4D91-72C1597F2BCA}"/>
              </a:ext>
            </a:extLst>
          </p:cNvPr>
          <p:cNvSpPr txBox="1"/>
          <p:nvPr/>
        </p:nvSpPr>
        <p:spPr>
          <a:xfrm>
            <a:off x="4887666" y="6713306"/>
            <a:ext cx="6253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>
                <a:latin typeface="MS Mincho" panose="02020609040205080304" pitchFamily="49" charset="-128"/>
                <a:ea typeface="MS Mincho" panose="02020609040205080304" pitchFamily="49" charset="-128"/>
              </a:rPr>
              <a:t>御欠席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BDD20B1-FD4A-11AF-6DA0-5C6DC0EC09A9}"/>
              </a:ext>
            </a:extLst>
          </p:cNvPr>
          <p:cNvSpPr txBox="1"/>
          <p:nvPr/>
        </p:nvSpPr>
        <p:spPr>
          <a:xfrm>
            <a:off x="1978146" y="7061956"/>
            <a:ext cx="24893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>
                <a:latin typeface="MS Mincho" panose="02020609040205080304" pitchFamily="49" charset="-128"/>
                <a:ea typeface="MS Mincho" panose="02020609040205080304" pitchFamily="49" charset="-128"/>
              </a:rPr>
              <a:t>お名前</a:t>
            </a:r>
            <a:r>
              <a:rPr kumimoji="1" lang="en-US" altLang="ja-JP" sz="700" dirty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kumimoji="1" lang="ja-JP" altLang="en-US" sz="700">
                <a:latin typeface="MS Mincho" panose="02020609040205080304" pitchFamily="49" charset="-128"/>
                <a:ea typeface="MS Mincho" panose="02020609040205080304" pitchFamily="49" charset="-128"/>
              </a:rPr>
              <a:t>ご家族で御出席の場合は連名でお書きください</a:t>
            </a:r>
            <a:r>
              <a:rPr kumimoji="1" lang="en-US" altLang="ja-JP" sz="700" dirty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endParaRPr kumimoji="1" lang="ja-JP" altLang="en-US" sz="70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8C8B744-BF63-7C71-A882-52188CB73433}"/>
              </a:ext>
            </a:extLst>
          </p:cNvPr>
          <p:cNvSpPr txBox="1"/>
          <p:nvPr/>
        </p:nvSpPr>
        <p:spPr>
          <a:xfrm>
            <a:off x="2072113" y="7601220"/>
            <a:ext cx="6253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>
                <a:latin typeface="MS Mincho" panose="02020609040205080304" pitchFamily="49" charset="-128"/>
                <a:ea typeface="MS Mincho" panose="02020609040205080304" pitchFamily="49" charset="-128"/>
              </a:rPr>
              <a:t>ご住所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BBF3D6C-EDBE-7206-75E7-84899A28E825}"/>
              </a:ext>
            </a:extLst>
          </p:cNvPr>
          <p:cNvSpPr txBox="1"/>
          <p:nvPr/>
        </p:nvSpPr>
        <p:spPr>
          <a:xfrm>
            <a:off x="2083839" y="8122257"/>
            <a:ext cx="7072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>
                <a:latin typeface="MS Mincho" panose="02020609040205080304" pitchFamily="49" charset="-128"/>
                <a:ea typeface="MS Mincho" panose="02020609040205080304" pitchFamily="49" charset="-128"/>
              </a:rPr>
              <a:t>メッセージ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7E1BC48-EDB1-4B23-6BE4-E7B04BE960E5}"/>
              </a:ext>
            </a:extLst>
          </p:cNvPr>
          <p:cNvSpPr txBox="1"/>
          <p:nvPr/>
        </p:nvSpPr>
        <p:spPr>
          <a:xfrm>
            <a:off x="1816225" y="8684235"/>
            <a:ext cx="3927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>
                <a:latin typeface="MS Mincho" panose="02020609040205080304" pitchFamily="49" charset="-128"/>
                <a:ea typeface="MS Mincho" panose="02020609040205080304" pitchFamily="49" charset="-128"/>
              </a:rPr>
              <a:t>食物アレルギーをお持ちの方は該当するものにチェックを入れてください</a:t>
            </a:r>
            <a:endParaRPr kumimoji="1" lang="en-US" altLang="ja-JP" sz="7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/>
            <a:r>
              <a:rPr kumimoji="1" lang="ja-JP" altLang="en-US" sz="700">
                <a:latin typeface="MS Mincho" panose="02020609040205080304" pitchFamily="49" charset="-128"/>
                <a:ea typeface="MS Mincho" panose="02020609040205080304" pitchFamily="49" charset="-128"/>
              </a:rPr>
              <a:t>□卵　□乳製品　□小麦　□そば　□ナッツ類　□甲殻類　□その他</a:t>
            </a:r>
            <a:r>
              <a:rPr kumimoji="1" lang="en-US" altLang="ja-JP" sz="700" dirty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kumimoji="1" lang="ja-JP" altLang="en-US" sz="700">
                <a:latin typeface="MS Mincho" panose="02020609040205080304" pitchFamily="49" charset="-128"/>
                <a:ea typeface="MS Mincho" panose="02020609040205080304" pitchFamily="49" charset="-128"/>
              </a:rPr>
              <a:t>　　　　　　　　</a:t>
            </a:r>
            <a:r>
              <a:rPr kumimoji="1" lang="en-US" altLang="ja-JP" sz="700" dirty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endParaRPr kumimoji="1" lang="ja-JP" altLang="en-US" sz="70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AB3C5BF-645A-4768-AE82-50A7759A199A}"/>
              </a:ext>
            </a:extLst>
          </p:cNvPr>
          <p:cNvSpPr txBox="1"/>
          <p:nvPr/>
        </p:nvSpPr>
        <p:spPr>
          <a:xfrm>
            <a:off x="1816224" y="9079707"/>
            <a:ext cx="3927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MS Mincho" panose="02020609040205080304" pitchFamily="49" charset="-128"/>
                <a:ea typeface="MS Mincho" panose="02020609040205080304" pitchFamily="49" charset="-128"/>
              </a:rPr>
              <a:t>誠に勝手ながら　</a:t>
            </a:r>
            <a:r>
              <a:rPr kumimoji="1" lang="en-US" altLang="ja-JP" sz="700" spc="10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700" dirty="0">
                <a:latin typeface="MS Mincho" panose="02020609040205080304" pitchFamily="49" charset="-128"/>
                <a:ea typeface="MS Mincho" panose="02020609040205080304" pitchFamily="49" charset="-128"/>
              </a:rPr>
              <a:t>月</a:t>
            </a:r>
            <a:r>
              <a:rPr kumimoji="1" lang="en-US" altLang="ja-JP" sz="700" spc="10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700" dirty="0">
                <a:latin typeface="MS Mincho" panose="02020609040205080304" pitchFamily="49" charset="-128"/>
                <a:ea typeface="MS Mincho" panose="02020609040205080304" pitchFamily="49" charset="-128"/>
              </a:rPr>
              <a:t>日までにご返信くださいますようお願い申し上げます</a:t>
            </a:r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68ED6DA6-B412-7D06-2FC3-6B4CB3F2AC09}"/>
              </a:ext>
            </a:extLst>
          </p:cNvPr>
          <p:cNvSpPr/>
          <p:nvPr/>
        </p:nvSpPr>
        <p:spPr>
          <a:xfrm>
            <a:off x="1079504" y="5883784"/>
            <a:ext cx="5400675" cy="34925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DE28E85-20C0-C381-351C-E2133A0F7F10}"/>
              </a:ext>
            </a:extLst>
          </p:cNvPr>
          <p:cNvSpPr txBox="1"/>
          <p:nvPr/>
        </p:nvSpPr>
        <p:spPr>
          <a:xfrm>
            <a:off x="7738179" y="8738095"/>
            <a:ext cx="2607135" cy="21544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日時を入れてください</a:t>
            </a:r>
            <a:endParaRPr kumimoji="1" lang="en-US" altLang="ja-JP" sz="8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738268D-50E9-245B-4A38-2DA9A769E041}"/>
              </a:ext>
            </a:extLst>
          </p:cNvPr>
          <p:cNvSpPr txBox="1"/>
          <p:nvPr/>
        </p:nvSpPr>
        <p:spPr>
          <a:xfrm>
            <a:off x="1060907" y="1017411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solidFill>
                  <a:srgbClr val="E2786A"/>
                </a:solidFill>
              </a:rPr>
              <a:t>▼</a:t>
            </a:r>
            <a:r>
              <a:rPr kumimoji="1" lang="en-US" altLang="ja-JP" sz="1000" dirty="0">
                <a:solidFill>
                  <a:srgbClr val="E2786A"/>
                </a:solidFill>
              </a:rPr>
              <a:t> Web</a:t>
            </a:r>
            <a:r>
              <a:rPr kumimoji="1" lang="ja-JP" altLang="en-US" sz="1000">
                <a:solidFill>
                  <a:srgbClr val="E2786A"/>
                </a:solidFill>
              </a:rPr>
              <a:t>招待状用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36729EA-1105-2863-32B4-6D4CE1B049E1}"/>
              </a:ext>
            </a:extLst>
          </p:cNvPr>
          <p:cNvSpPr txBox="1"/>
          <p:nvPr/>
        </p:nvSpPr>
        <p:spPr>
          <a:xfrm>
            <a:off x="1060907" y="5588355"/>
            <a:ext cx="45512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solidFill>
                  <a:srgbClr val="E2786A"/>
                </a:solidFill>
              </a:rPr>
              <a:t>▼</a:t>
            </a:r>
            <a:r>
              <a:rPr kumimoji="1" lang="en-US" altLang="ja-JP" sz="1000" dirty="0">
                <a:solidFill>
                  <a:srgbClr val="E2786A"/>
                </a:solidFill>
              </a:rPr>
              <a:t> </a:t>
            </a:r>
            <a:r>
              <a:rPr kumimoji="1" lang="ja-JP" altLang="en-US" sz="1000">
                <a:solidFill>
                  <a:srgbClr val="E2786A"/>
                </a:solidFill>
              </a:rPr>
              <a:t>はがき招待状用</a:t>
            </a:r>
            <a:r>
              <a:rPr kumimoji="1" lang="en-US" altLang="ja-JP" sz="1000" dirty="0">
                <a:solidFill>
                  <a:srgbClr val="E2786A"/>
                </a:solidFill>
              </a:rPr>
              <a:t> (</a:t>
            </a:r>
            <a:r>
              <a:rPr kumimoji="1" lang="ja-JP" altLang="en-US" sz="1000">
                <a:solidFill>
                  <a:srgbClr val="E2786A"/>
                </a:solidFill>
              </a:rPr>
              <a:t>ご高齢の方にはこちらのフォーマットがオススメです♡</a:t>
            </a:r>
            <a:r>
              <a:rPr kumimoji="1" lang="en-US" altLang="ja-JP" sz="1000" dirty="0">
                <a:solidFill>
                  <a:srgbClr val="E2786A"/>
                </a:solidFill>
              </a:rPr>
              <a:t>)</a:t>
            </a:r>
            <a:endParaRPr kumimoji="1" lang="ja-JP" altLang="en-US" sz="1000">
              <a:solidFill>
                <a:srgbClr val="E278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4E492A1D-7047-1098-7AE7-0799D305F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50000" r="11478" b="30481"/>
          <a:stretch/>
        </p:blipFill>
        <p:spPr>
          <a:xfrm>
            <a:off x="2838104" y="1462070"/>
            <a:ext cx="1892720" cy="601215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B803AF5-3CA8-9B2F-6BBD-3D54419CF395}"/>
              </a:ext>
            </a:extLst>
          </p:cNvPr>
          <p:cNvSpPr txBox="1"/>
          <p:nvPr/>
        </p:nvSpPr>
        <p:spPr>
          <a:xfrm>
            <a:off x="2970949" y="1462069"/>
            <a:ext cx="161778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399" dirty="0">
                <a:latin typeface="Antro Vectra" pitchFamily="2" charset="0"/>
              </a:rPr>
              <a:t>Map</a:t>
            </a:r>
            <a:endParaRPr kumimoji="1" lang="ja-JP" altLang="en-US" sz="2399">
              <a:latin typeface="Antro Vectra" pitchFamily="2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D7688F7-8475-493E-53FD-0F6B6BE8FCB4}"/>
              </a:ext>
            </a:extLst>
          </p:cNvPr>
          <p:cNvSpPr txBox="1"/>
          <p:nvPr/>
        </p:nvSpPr>
        <p:spPr>
          <a:xfrm>
            <a:off x="4039340" y="3418970"/>
            <a:ext cx="2214509" cy="90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7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会場：</a:t>
            </a:r>
            <a:r>
              <a:rPr kumimoji="1" lang="ja-JP" altLang="en-US" sz="700" spc="100" dirty="0">
                <a:latin typeface="Georgia" panose="02040502050405020303" pitchFamily="18" charset="0"/>
                <a:ea typeface="MS Mincho" panose="02020609040205080304" pitchFamily="49" charset="-128"/>
              </a:rPr>
              <a:t>式場名</a:t>
            </a:r>
            <a:endParaRPr kumimoji="1" lang="en-US" altLang="ja-JP" sz="7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7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住所：</a:t>
            </a:r>
            <a:r>
              <a:rPr kumimoji="1" lang="en-US" altLang="ja-JP" sz="700" spc="50" dirty="0">
                <a:latin typeface="Georgia" panose="02040502050405020303" pitchFamily="18" charset="0"/>
                <a:ea typeface="MS Mincho" panose="02020609040205080304" pitchFamily="49" charset="-128"/>
              </a:rPr>
              <a:t>000</a:t>
            </a:r>
            <a:r>
              <a:rPr kumimoji="1" lang="en-US" altLang="ja-JP" sz="7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-</a:t>
            </a:r>
            <a:r>
              <a:rPr kumimoji="1" lang="en-US" altLang="ja-JP" sz="700" spc="50" dirty="0">
                <a:latin typeface="Georgia" panose="02040502050405020303" pitchFamily="18" charset="0"/>
                <a:ea typeface="MS Mincho" panose="02020609040205080304" pitchFamily="49" charset="-128"/>
              </a:rPr>
              <a:t>0000</a:t>
            </a:r>
            <a:r>
              <a:rPr kumimoji="1" lang="en-US" altLang="ja-JP" sz="7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kumimoji="1" lang="ja-JP" altLang="en-US" sz="7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〒は使わない</a:t>
            </a:r>
            <a:r>
              <a:rPr kumimoji="1" lang="en-US" altLang="ja-JP" sz="7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kumimoji="1" lang="ja-JP" altLang="en-US" sz="7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　　　◇◇県○○市△△区□□</a:t>
            </a:r>
            <a:r>
              <a:rPr kumimoji="1" lang="en-US" altLang="ja-JP" sz="800" spc="50" dirty="0">
                <a:latin typeface="Georgia" panose="02040502050405020303" pitchFamily="18" charset="0"/>
                <a:ea typeface="MS Mincho" panose="02020609040205080304" pitchFamily="49" charset="-128"/>
              </a:rPr>
              <a:t> </a:t>
            </a:r>
            <a:r>
              <a:rPr kumimoji="1" lang="en-US" altLang="ja-JP" sz="700" spc="5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7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丁目・・</a:t>
            </a:r>
            <a:endParaRPr kumimoji="1" lang="en-US" altLang="ja-JP" sz="7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7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　　　□□ビル○</a:t>
            </a:r>
            <a:r>
              <a:rPr kumimoji="1" lang="en-US" altLang="ja-JP" sz="7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F</a:t>
            </a:r>
          </a:p>
          <a:p>
            <a:pPr>
              <a:lnSpc>
                <a:spcPct val="150000"/>
              </a:lnSpc>
            </a:pPr>
            <a:r>
              <a:rPr kumimoji="1" lang="en-US" altLang="ja-JP" sz="700" spc="100" dirty="0">
                <a:latin typeface="Georgia" panose="02040502050405020303" pitchFamily="18" charset="0"/>
                <a:ea typeface="MS Mincho" panose="02020609040205080304" pitchFamily="49" charset="-128"/>
              </a:rPr>
              <a:t>TEL</a:t>
            </a:r>
            <a:r>
              <a:rPr kumimoji="1" lang="ja-JP" altLang="en-US" sz="700" spc="100" dirty="0">
                <a:latin typeface="Georgia" panose="02040502050405020303" pitchFamily="18" charset="0"/>
                <a:ea typeface="MS Mincho" panose="02020609040205080304" pitchFamily="49" charset="-128"/>
              </a:rPr>
              <a:t>：</a:t>
            </a:r>
            <a:r>
              <a:rPr kumimoji="1" lang="en-US" altLang="ja-JP" sz="700" spc="100" dirty="0">
                <a:latin typeface="Georgia" panose="02040502050405020303" pitchFamily="18" charset="0"/>
                <a:ea typeface="MS Mincho" panose="02020609040205080304" pitchFamily="49" charset="-128"/>
              </a:rPr>
              <a:t>000-000-0000</a:t>
            </a:r>
            <a:endParaRPr kumimoji="1" lang="en-US" altLang="ja-JP" sz="900" spc="100" dirty="0">
              <a:latin typeface="Georgia" panose="02040502050405020303" pitchFamily="18" charset="0"/>
              <a:ea typeface="MS Mincho" panose="02020609040205080304" pitchFamily="49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D9E346D-8CB7-5AFF-D176-8CCC02E2266D}"/>
              </a:ext>
            </a:extLst>
          </p:cNvPr>
          <p:cNvSpPr txBox="1"/>
          <p:nvPr/>
        </p:nvSpPr>
        <p:spPr>
          <a:xfrm>
            <a:off x="4039340" y="2210507"/>
            <a:ext cx="2214509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〇〇線・△△線の□□駅▲▲改札から徒歩</a:t>
            </a:r>
            <a:r>
              <a:rPr kumimoji="1" lang="en-US" altLang="ja-JP" sz="600" spc="5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6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分</a:t>
            </a:r>
            <a:endParaRPr kumimoji="1" lang="en-US" altLang="ja-JP" sz="6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△△線◆◆駅○番出口より徒歩</a:t>
            </a:r>
            <a:r>
              <a:rPr kumimoji="1" lang="en-US" altLang="ja-JP" sz="600" spc="50" dirty="0">
                <a:latin typeface="Georgia" panose="02040502050405020303" pitchFamily="18" charset="0"/>
                <a:ea typeface="MS Mincho" panose="02020609040205080304" pitchFamily="49" charset="-128"/>
              </a:rPr>
              <a:t>00</a:t>
            </a:r>
            <a:r>
              <a:rPr kumimoji="1" lang="ja-JP" altLang="en-US" sz="6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分</a:t>
            </a:r>
            <a:endParaRPr kumimoji="1" lang="en-US" altLang="ja-JP" sz="6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6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kumimoji="1" lang="ja-JP" altLang="en-US" sz="6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□□□□地下街△△出口より直結</a:t>
            </a:r>
            <a:r>
              <a:rPr kumimoji="1" lang="en-US" altLang="ja-JP" sz="6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pPr>
              <a:lnSpc>
                <a:spcPct val="150000"/>
              </a:lnSpc>
            </a:pPr>
            <a:endParaRPr kumimoji="1" lang="en-US" altLang="ja-JP" sz="6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△△空港から</a:t>
            </a:r>
            <a:endParaRPr kumimoji="1" lang="en-US" altLang="ja-JP" sz="6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リムジンバスにて○○で下車</a:t>
            </a:r>
            <a:endParaRPr kumimoji="1" lang="en-US" altLang="ja-JP" sz="600" spc="1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6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kumimoji="1" lang="ja-JP" altLang="en-US" sz="6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○○から□□□□地下街経由直通</a:t>
            </a:r>
            <a:r>
              <a:rPr kumimoji="1" lang="en-US" altLang="ja-JP" sz="600" spc="100" dirty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95C9191-08F9-5B5E-3FD7-74C89EA2C7B9}"/>
              </a:ext>
            </a:extLst>
          </p:cNvPr>
          <p:cNvGrpSpPr/>
          <p:nvPr/>
        </p:nvGrpSpPr>
        <p:grpSpPr>
          <a:xfrm>
            <a:off x="1594761" y="2051974"/>
            <a:ext cx="2085141" cy="2674426"/>
            <a:chOff x="515258" y="736447"/>
            <a:chExt cx="2085142" cy="2674426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07A80FD0-9578-E360-8BC9-E8C877F9F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258" y="736447"/>
              <a:ext cx="2085142" cy="2609514"/>
            </a:xfrm>
            <a:prstGeom prst="rect">
              <a:avLst/>
            </a:prstGeom>
          </p:spPr>
        </p:pic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B2104B09-362B-8ED4-5D24-83B640C28CA4}"/>
                </a:ext>
              </a:extLst>
            </p:cNvPr>
            <p:cNvSpPr txBox="1"/>
            <p:nvPr/>
          </p:nvSpPr>
          <p:spPr>
            <a:xfrm>
              <a:off x="1075862" y="1746250"/>
              <a:ext cx="1082950" cy="16646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dirty="0">
                  <a:highlight>
                    <a:srgbClr val="FFFF00"/>
                  </a:highlight>
                  <a:latin typeface="MS Mincho" panose="02020609040205080304" pitchFamily="49" charset="-128"/>
                  <a:ea typeface="MS Mincho" panose="02020609040205080304" pitchFamily="49" charset="-128"/>
                </a:rPr>
                <a:t>Sample</a:t>
              </a:r>
              <a:endParaRPr lang="ja-JP" altLang="en-US">
                <a:highlight>
                  <a:srgbClr val="FFFF00"/>
                </a:highlight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6C48519B-920B-B08B-5288-7981B02790FE}"/>
              </a:ext>
            </a:extLst>
          </p:cNvPr>
          <p:cNvGrpSpPr/>
          <p:nvPr/>
        </p:nvGrpSpPr>
        <p:grpSpPr>
          <a:xfrm>
            <a:off x="5529464" y="4095166"/>
            <a:ext cx="590126" cy="554633"/>
            <a:chOff x="4449961" y="2779637"/>
            <a:chExt cx="590125" cy="554633"/>
          </a:xfrm>
        </p:grpSpPr>
        <p:sp>
          <p:nvSpPr>
            <p:cNvPr id="45" name="角丸四角形 44">
              <a:extLst>
                <a:ext uri="{FF2B5EF4-FFF2-40B4-BE49-F238E27FC236}">
                  <a16:creationId xmlns:a16="http://schemas.microsoft.com/office/drawing/2014/main" id="{F2A37F66-65CE-A902-66D3-E6FA3E949940}"/>
                </a:ext>
              </a:extLst>
            </p:cNvPr>
            <p:cNvSpPr/>
            <p:nvPr/>
          </p:nvSpPr>
          <p:spPr>
            <a:xfrm>
              <a:off x="4518904" y="2779637"/>
              <a:ext cx="452240" cy="4007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" dirty="0">
                  <a:solidFill>
                    <a:sysClr val="windowText" lastClr="000000"/>
                  </a:solidFill>
                </a:rPr>
                <a:t>QR</a:t>
              </a:r>
              <a:r>
                <a:rPr kumimoji="1" lang="ja-JP" altLang="en-US" sz="400">
                  <a:solidFill>
                    <a:sysClr val="windowText" lastClr="000000"/>
                  </a:solidFill>
                </a:rPr>
                <a:t>コード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F9B83B75-FA89-16BD-8CDE-9E1572EEF6DE}"/>
                </a:ext>
              </a:extLst>
            </p:cNvPr>
            <p:cNvSpPr txBox="1"/>
            <p:nvPr/>
          </p:nvSpPr>
          <p:spPr>
            <a:xfrm>
              <a:off x="4449961" y="3180382"/>
              <a:ext cx="590125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">
                  <a:latin typeface="MS Mincho" panose="02020609040205080304" pitchFamily="49" charset="-128"/>
                  <a:ea typeface="MS Mincho" panose="02020609040205080304" pitchFamily="49" charset="-128"/>
                </a:rPr>
                <a:t>会場</a:t>
              </a:r>
              <a:r>
                <a:rPr kumimoji="1" lang="en-US" altLang="ja-JP" sz="400" dirty="0">
                  <a:latin typeface="MS Mincho" panose="02020609040205080304" pitchFamily="49" charset="-128"/>
                  <a:ea typeface="MS Mincho" panose="02020609040205080304" pitchFamily="49" charset="-128"/>
                </a:rPr>
                <a:t>HP(</a:t>
              </a:r>
              <a:r>
                <a:rPr kumimoji="1" lang="ja-JP" altLang="en-US" sz="400">
                  <a:latin typeface="MS Mincho" panose="02020609040205080304" pitchFamily="49" charset="-128"/>
                  <a:ea typeface="MS Mincho" panose="02020609040205080304" pitchFamily="49" charset="-128"/>
                </a:rPr>
                <a:t>アクセス</a:t>
              </a:r>
              <a:r>
                <a:rPr kumimoji="1" lang="en-US" altLang="ja-JP" sz="400" dirty="0">
                  <a:latin typeface="MS Mincho" panose="02020609040205080304" pitchFamily="49" charset="-128"/>
                  <a:ea typeface="MS Mincho" panose="02020609040205080304" pitchFamily="49" charset="-128"/>
                </a:rPr>
                <a:t>)</a:t>
              </a:r>
              <a:endParaRPr kumimoji="1" lang="ja-JP" altLang="en-US" sz="40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5B78053-719E-65DC-8535-982444E86F18}"/>
              </a:ext>
            </a:extLst>
          </p:cNvPr>
          <p:cNvSpPr txBox="1"/>
          <p:nvPr/>
        </p:nvSpPr>
        <p:spPr>
          <a:xfrm>
            <a:off x="7738179" y="2255473"/>
            <a:ext cx="2607135" cy="33855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マップ情報を入れてください</a:t>
            </a:r>
            <a:endParaRPr kumimoji="1" lang="en-US" altLang="ja-JP" sz="800" dirty="0"/>
          </a:p>
          <a:p>
            <a:r>
              <a:rPr kumimoji="1" lang="ja-JP" altLang="en-US" sz="800"/>
              <a:t>地図や</a:t>
            </a:r>
            <a:r>
              <a:rPr kumimoji="1" lang="en-US" altLang="ja-JP" sz="800" dirty="0"/>
              <a:t>QR</a:t>
            </a:r>
            <a:r>
              <a:rPr kumimoji="1" lang="ja-JP" altLang="en-US" sz="800"/>
              <a:t>コードなどは自由にアレンジしてください</a:t>
            </a:r>
            <a:endParaRPr kumimoji="1" lang="en-US" altLang="ja-JP" sz="800" dirty="0"/>
          </a:p>
        </p:txBody>
      </p:sp>
      <p:sp>
        <p:nvSpPr>
          <p:cNvPr id="48" name="角丸四角形 47">
            <a:extLst>
              <a:ext uri="{FF2B5EF4-FFF2-40B4-BE49-F238E27FC236}">
                <a16:creationId xmlns:a16="http://schemas.microsoft.com/office/drawing/2014/main" id="{A67C3B1A-ABE9-243D-DC4D-D06B1111B9A0}"/>
              </a:ext>
            </a:extLst>
          </p:cNvPr>
          <p:cNvSpPr/>
          <p:nvPr/>
        </p:nvSpPr>
        <p:spPr>
          <a:xfrm>
            <a:off x="1079504" y="1315527"/>
            <a:ext cx="5400675" cy="34925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A7B30FD5-B073-A38A-01C3-38F95C205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50000" r="11478" b="30481"/>
          <a:stretch/>
        </p:blipFill>
        <p:spPr>
          <a:xfrm>
            <a:off x="1915182" y="6008846"/>
            <a:ext cx="3597043" cy="601215"/>
          </a:xfrm>
          <a:prstGeom prst="rect">
            <a:avLst/>
          </a:prstGeom>
        </p:spPr>
      </p:pic>
      <p:sp>
        <p:nvSpPr>
          <p:cNvPr id="50" name="タイトル 3">
            <a:extLst>
              <a:ext uri="{FF2B5EF4-FFF2-40B4-BE49-F238E27FC236}">
                <a16:creationId xmlns:a16="http://schemas.microsoft.com/office/drawing/2014/main" id="{BB8C03F4-3683-4730-B86A-F1DE717BC025}"/>
              </a:ext>
            </a:extLst>
          </p:cNvPr>
          <p:cNvSpPr txBox="1">
            <a:spLocks/>
          </p:cNvSpPr>
          <p:nvPr/>
        </p:nvSpPr>
        <p:spPr>
          <a:xfrm>
            <a:off x="1450796" y="6105760"/>
            <a:ext cx="4658081" cy="5252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399">
                <a:latin typeface="Antro Vectra" pitchFamily="2" charset="0"/>
              </a:rPr>
              <a:t>Wedding day timeline</a:t>
            </a:r>
            <a:endParaRPr lang="ja-JP" altLang="en-US" sz="2399">
              <a:latin typeface="Antro Vectra" pitchFamily="2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BED9A22-3C6E-C946-7728-C6BEB18CF470}"/>
              </a:ext>
            </a:extLst>
          </p:cNvPr>
          <p:cNvSpPr txBox="1"/>
          <p:nvPr/>
        </p:nvSpPr>
        <p:spPr>
          <a:xfrm>
            <a:off x="1549877" y="6668130"/>
            <a:ext cx="4459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CADEMY ENGRAVED LET PLAIN:1.0" panose="02000000000000000000" pitchFamily="2" charset="0"/>
              </a:rPr>
              <a:t>November 5</a:t>
            </a:r>
            <a:r>
              <a:rPr kumimoji="1" lang="en-US" altLang="ja-JP" sz="1400" baseline="30000" dirty="0">
                <a:latin typeface="ACADEMY ENGRAVED LET PLAIN:1.0" panose="02000000000000000000" pitchFamily="2" charset="0"/>
              </a:rPr>
              <a:t>th</a:t>
            </a:r>
            <a:r>
              <a:rPr kumimoji="1" lang="en-US" altLang="ja-JP" sz="1400" dirty="0">
                <a:latin typeface="ACADEMY ENGRAVED LET PLAIN:1.0" panose="02000000000000000000" pitchFamily="2" charset="0"/>
              </a:rPr>
              <a:t>, 2030 / Place(</a:t>
            </a:r>
            <a:r>
              <a:rPr kumimoji="1" lang="ja-JP" altLang="en-US" sz="1400" dirty="0">
                <a:latin typeface="ACADEMY ENGRAVED LET PLAIN:1.0" panose="02000000000000000000" pitchFamily="2" charset="0"/>
              </a:rPr>
              <a:t>式場名</a:t>
            </a:r>
            <a:r>
              <a:rPr kumimoji="1" lang="en-US" altLang="ja-JP" sz="1400" dirty="0">
                <a:latin typeface="ACADEMY ENGRAVED LET PLAIN:1.0" panose="02000000000000000000" pitchFamily="2" charset="0"/>
              </a:rPr>
              <a:t>)</a:t>
            </a:r>
            <a:endParaRPr kumimoji="1" lang="ja-JP" altLang="en-US" sz="1400" dirty="0">
              <a:latin typeface="ACADEMY ENGRAVED LET PLAIN:1.0" panose="02000000000000000000" pitchFamily="2" charset="0"/>
            </a:endParaRPr>
          </a:p>
        </p:txBody>
      </p:sp>
      <p:sp>
        <p:nvSpPr>
          <p:cNvPr id="52" name="タイトル 3">
            <a:extLst>
              <a:ext uri="{FF2B5EF4-FFF2-40B4-BE49-F238E27FC236}">
                <a16:creationId xmlns:a16="http://schemas.microsoft.com/office/drawing/2014/main" id="{73E1F154-FF28-28CB-3F0C-D7CB49513071}"/>
              </a:ext>
            </a:extLst>
          </p:cNvPr>
          <p:cNvSpPr txBox="1">
            <a:spLocks/>
          </p:cNvSpPr>
          <p:nvPr/>
        </p:nvSpPr>
        <p:spPr>
          <a:xfrm>
            <a:off x="1318718" y="8311727"/>
            <a:ext cx="5019040" cy="420171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4657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2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200" b="1" dirty="0">
                <a:latin typeface="Antro Vectra" pitchFamily="2" charset="0"/>
              </a:rPr>
              <a:t>Welcome       Ceremony          Photo</a:t>
            </a:r>
            <a:r>
              <a:rPr lang="ja-JP" altLang="en-US" sz="1200" b="1">
                <a:latin typeface="Antro Vectra" pitchFamily="2" charset="0"/>
              </a:rPr>
              <a:t>     </a:t>
            </a:r>
            <a:r>
              <a:rPr lang="en-US" altLang="ja-JP" sz="1200" b="1" dirty="0">
                <a:latin typeface="Antro Vectra" pitchFamily="2" charset="0"/>
              </a:rPr>
              <a:t>        Party          Thank you!</a:t>
            </a:r>
            <a:endParaRPr lang="ja-JP" altLang="en-US" sz="1200" b="1">
              <a:latin typeface="Antro Vectra" pitchFamily="2" charset="0"/>
            </a:endParaRPr>
          </a:p>
        </p:txBody>
      </p:sp>
      <p:sp>
        <p:nvSpPr>
          <p:cNvPr id="53" name="タイトル 3">
            <a:extLst>
              <a:ext uri="{FF2B5EF4-FFF2-40B4-BE49-F238E27FC236}">
                <a16:creationId xmlns:a16="http://schemas.microsoft.com/office/drawing/2014/main" id="{882B5A29-52B1-1D0B-D1D4-C0964395B716}"/>
              </a:ext>
            </a:extLst>
          </p:cNvPr>
          <p:cNvSpPr txBox="1">
            <a:spLocks/>
          </p:cNvSpPr>
          <p:nvPr/>
        </p:nvSpPr>
        <p:spPr>
          <a:xfrm>
            <a:off x="1786993" y="8521810"/>
            <a:ext cx="4658081" cy="338553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4657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2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00">
                <a:latin typeface="MS PMincho" panose="02020600040205080304" pitchFamily="18" charset="-128"/>
                <a:ea typeface="MS PMincho" panose="02020600040205080304" pitchFamily="18" charset="-128"/>
              </a:rPr>
              <a:t>受付　　　　　　　　　</a:t>
            </a:r>
            <a:r>
              <a:rPr lang="en-US" altLang="ja-JP" sz="700" dirty="0">
                <a:latin typeface="MS PMincho" panose="02020600040205080304" pitchFamily="18" charset="-128"/>
                <a:ea typeface="MS PMincho" panose="02020600040205080304" pitchFamily="18" charset="-128"/>
              </a:rPr>
              <a:t>     </a:t>
            </a:r>
            <a:r>
              <a:rPr lang="ja-JP" altLang="en-US" sz="700">
                <a:latin typeface="MS PMincho" panose="02020600040205080304" pitchFamily="18" charset="-128"/>
                <a:ea typeface="MS PMincho" panose="02020600040205080304" pitchFamily="18" charset="-128"/>
              </a:rPr>
              <a:t>　挙式　　　　　　　</a:t>
            </a:r>
            <a:r>
              <a:rPr lang="en-US" altLang="ja-JP" sz="700" dirty="0">
                <a:latin typeface="MS PMincho" panose="02020600040205080304" pitchFamily="18" charset="-128"/>
                <a:ea typeface="MS PMincho" panose="02020600040205080304" pitchFamily="18" charset="-128"/>
              </a:rPr>
              <a:t>    </a:t>
            </a:r>
            <a:r>
              <a:rPr lang="ja-JP" altLang="en-US" sz="700">
                <a:latin typeface="MS PMincho" panose="02020600040205080304" pitchFamily="18" charset="-128"/>
                <a:ea typeface="MS PMincho" panose="02020600040205080304" pitchFamily="18" charset="-128"/>
              </a:rPr>
              <a:t>　</a:t>
            </a:r>
            <a:r>
              <a:rPr lang="en-US" altLang="ja-JP" sz="700" dirty="0">
                <a:latin typeface="MS PMincho" panose="02020600040205080304" pitchFamily="18" charset="-128"/>
                <a:ea typeface="MS PMincho" panose="02020600040205080304" pitchFamily="18" charset="-128"/>
              </a:rPr>
              <a:t>  </a:t>
            </a:r>
            <a:r>
              <a:rPr lang="ja-JP" altLang="en-US" sz="700">
                <a:latin typeface="MS PMincho" panose="02020600040205080304" pitchFamily="18" charset="-128"/>
                <a:ea typeface="MS PMincho" panose="02020600040205080304" pitchFamily="18" charset="-128"/>
              </a:rPr>
              <a:t>写真撮影　　　　　</a:t>
            </a:r>
            <a:r>
              <a:rPr lang="en-US" altLang="ja-JP" sz="700" dirty="0">
                <a:latin typeface="MS PMincho" panose="02020600040205080304" pitchFamily="18" charset="-128"/>
                <a:ea typeface="MS PMincho" panose="02020600040205080304" pitchFamily="18" charset="-128"/>
              </a:rPr>
              <a:t>    </a:t>
            </a:r>
            <a:r>
              <a:rPr lang="ja-JP" altLang="en-US" sz="700">
                <a:latin typeface="MS PMincho" panose="02020600040205080304" pitchFamily="18" charset="-128"/>
                <a:ea typeface="MS PMincho" panose="02020600040205080304" pitchFamily="18" charset="-128"/>
              </a:rPr>
              <a:t>　　　披露宴　　　　</a:t>
            </a:r>
            <a:r>
              <a:rPr lang="en-US" altLang="ja-JP" sz="700" dirty="0">
                <a:latin typeface="MS PMincho" panose="02020600040205080304" pitchFamily="18" charset="-128"/>
                <a:ea typeface="MS PMincho" panose="02020600040205080304" pitchFamily="18" charset="-128"/>
              </a:rPr>
              <a:t>     </a:t>
            </a:r>
            <a:r>
              <a:rPr lang="ja-JP" altLang="en-US" sz="700">
                <a:latin typeface="MS PMincho" panose="02020600040205080304" pitchFamily="18" charset="-128"/>
                <a:ea typeface="MS PMincho" panose="02020600040205080304" pitchFamily="18" charset="-128"/>
              </a:rPr>
              <a:t>　　　　</a:t>
            </a:r>
            <a:r>
              <a:rPr lang="en-US" altLang="ja-JP" sz="7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ja-JP" altLang="en-US" sz="700">
                <a:latin typeface="MS PMincho" panose="02020600040205080304" pitchFamily="18" charset="-128"/>
                <a:ea typeface="MS PMincho" panose="02020600040205080304" pitchFamily="18" charset="-128"/>
              </a:rPr>
              <a:t>おひらき</a:t>
            </a:r>
            <a:endParaRPr lang="en-US" altLang="ja-JP" sz="7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E66A83B-7A36-2D73-AF0A-D15070628A8B}"/>
              </a:ext>
            </a:extLst>
          </p:cNvPr>
          <p:cNvCxnSpPr>
            <a:cxnSpLocks/>
          </p:cNvCxnSpPr>
          <p:nvPr/>
        </p:nvCxnSpPr>
        <p:spPr>
          <a:xfrm>
            <a:off x="1583632" y="8220283"/>
            <a:ext cx="437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B20BE1A-8759-4259-A99F-C42CBFF151DF}"/>
              </a:ext>
            </a:extLst>
          </p:cNvPr>
          <p:cNvCxnSpPr/>
          <p:nvPr/>
        </p:nvCxnSpPr>
        <p:spPr>
          <a:xfrm>
            <a:off x="1981675" y="8108522"/>
            <a:ext cx="0" cy="20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9EF8C08C-E12E-82C5-31DF-A027F2ED211F}"/>
              </a:ext>
            </a:extLst>
          </p:cNvPr>
          <p:cNvCxnSpPr/>
          <p:nvPr/>
        </p:nvCxnSpPr>
        <p:spPr>
          <a:xfrm>
            <a:off x="3779836" y="8108522"/>
            <a:ext cx="0" cy="20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BE788129-19C9-0C56-A2DD-92A5D0F65FB5}"/>
              </a:ext>
            </a:extLst>
          </p:cNvPr>
          <p:cNvCxnSpPr/>
          <p:nvPr/>
        </p:nvCxnSpPr>
        <p:spPr>
          <a:xfrm>
            <a:off x="5575299" y="8108522"/>
            <a:ext cx="0" cy="20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8079175B-A571-F643-6A86-B6FFE62B46F3}"/>
              </a:ext>
            </a:extLst>
          </p:cNvPr>
          <p:cNvCxnSpPr/>
          <p:nvPr/>
        </p:nvCxnSpPr>
        <p:spPr>
          <a:xfrm>
            <a:off x="4681220" y="8108522"/>
            <a:ext cx="0" cy="20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4D77226-0B91-25B5-02C9-B947DECA2A9E}"/>
              </a:ext>
            </a:extLst>
          </p:cNvPr>
          <p:cNvCxnSpPr/>
          <p:nvPr/>
        </p:nvCxnSpPr>
        <p:spPr>
          <a:xfrm>
            <a:off x="2877820" y="8108522"/>
            <a:ext cx="0" cy="20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タイトル 3">
            <a:extLst>
              <a:ext uri="{FF2B5EF4-FFF2-40B4-BE49-F238E27FC236}">
                <a16:creationId xmlns:a16="http://schemas.microsoft.com/office/drawing/2014/main" id="{5CC844B2-112F-70D2-C5EA-6A91527D2964}"/>
              </a:ext>
            </a:extLst>
          </p:cNvPr>
          <p:cNvSpPr txBox="1">
            <a:spLocks/>
          </p:cNvSpPr>
          <p:nvPr/>
        </p:nvSpPr>
        <p:spPr>
          <a:xfrm>
            <a:off x="1728617" y="7821110"/>
            <a:ext cx="510257" cy="338553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4657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2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799" dirty="0">
                <a:latin typeface="Georgia" panose="02040502050405020303" pitchFamily="18" charset="0"/>
                <a:ea typeface="MS Mincho" panose="02020609040205080304" pitchFamily="49" charset="-128"/>
              </a:rPr>
              <a:t>13:00</a:t>
            </a: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932BE70F-324A-7FA6-3134-EE9B930AA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51" y="7233673"/>
            <a:ext cx="604800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D9D1B289-EE7C-C20C-5EB5-BB3FE6F6D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20" y="7233673"/>
            <a:ext cx="604800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10897A7B-454D-7B89-4883-700E2D55C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41" y="7209916"/>
            <a:ext cx="604799" cy="60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E00CC23B-6E37-2E20-9E66-8A3E37F3CD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09" y="7233679"/>
            <a:ext cx="604799" cy="6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6F186346-D030-12BB-3230-4B22F61CB3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26" y="7233673"/>
            <a:ext cx="604798" cy="6011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867D040-93E7-759C-8D07-857F07A8DEF0}"/>
              </a:ext>
            </a:extLst>
          </p:cNvPr>
          <p:cNvSpPr txBox="1"/>
          <p:nvPr/>
        </p:nvSpPr>
        <p:spPr>
          <a:xfrm>
            <a:off x="2528948" y="8937715"/>
            <a:ext cx="2483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CADEMY ENGRAVED LET PLAIN:1.0" panose="02000000000000000000" pitchFamily="2" charset="0"/>
              </a:rPr>
              <a:t>Name(</a:t>
            </a:r>
            <a:r>
              <a:rPr kumimoji="1" lang="ja-JP" altLang="en-US" sz="1200">
                <a:latin typeface="ACADEMY ENGRAVED LET PLAIN:1.0" panose="02000000000000000000" pitchFamily="2" charset="0"/>
              </a:rPr>
              <a:t>新郎</a:t>
            </a:r>
            <a:r>
              <a:rPr kumimoji="1" lang="en-US" altLang="ja-JP" sz="1200" dirty="0">
                <a:latin typeface="ACADEMY ENGRAVED LET PLAIN:1.0" panose="02000000000000000000" pitchFamily="2" charset="0"/>
              </a:rPr>
              <a:t>) &amp; Name(</a:t>
            </a:r>
            <a:r>
              <a:rPr kumimoji="1" lang="ja-JP" altLang="en-US" sz="1200">
                <a:latin typeface="ACADEMY ENGRAVED LET PLAIN:1.0" panose="02000000000000000000" pitchFamily="2" charset="0"/>
              </a:rPr>
              <a:t>新婦</a:t>
            </a:r>
            <a:r>
              <a:rPr kumimoji="1" lang="en-US" altLang="ja-JP" sz="1200" dirty="0">
                <a:latin typeface="ACADEMY ENGRAVED LET PLAIN:1.0" panose="02000000000000000000" pitchFamily="2" charset="0"/>
              </a:rPr>
              <a:t>)</a:t>
            </a:r>
            <a:endParaRPr kumimoji="1" lang="ja-JP" altLang="en-US" sz="1200">
              <a:latin typeface="ACADEMY ENGRAVED LET PLAIN:1.0" panose="02000000000000000000" pitchFamily="2" charset="0"/>
            </a:endParaRPr>
          </a:p>
        </p:txBody>
      </p:sp>
      <p:sp>
        <p:nvSpPr>
          <p:cNvPr id="67" name="タイトル 3">
            <a:extLst>
              <a:ext uri="{FF2B5EF4-FFF2-40B4-BE49-F238E27FC236}">
                <a16:creationId xmlns:a16="http://schemas.microsoft.com/office/drawing/2014/main" id="{138C1267-5CB4-9490-AB3C-1BDF3B6DFEB8}"/>
              </a:ext>
            </a:extLst>
          </p:cNvPr>
          <p:cNvSpPr txBox="1">
            <a:spLocks/>
          </p:cNvSpPr>
          <p:nvPr/>
        </p:nvSpPr>
        <p:spPr>
          <a:xfrm>
            <a:off x="2623422" y="7825852"/>
            <a:ext cx="510257" cy="338553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4657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2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799" dirty="0">
                <a:latin typeface="Georgia" panose="02040502050405020303" pitchFamily="18" charset="0"/>
                <a:ea typeface="MS Mincho" panose="02020609040205080304" pitchFamily="49" charset="-128"/>
              </a:rPr>
              <a:t>13:45</a:t>
            </a:r>
          </a:p>
        </p:txBody>
      </p:sp>
      <p:sp>
        <p:nvSpPr>
          <p:cNvPr id="68" name="タイトル 3">
            <a:extLst>
              <a:ext uri="{FF2B5EF4-FFF2-40B4-BE49-F238E27FC236}">
                <a16:creationId xmlns:a16="http://schemas.microsoft.com/office/drawing/2014/main" id="{F802226C-D644-B491-F0B2-595EF2FA339C}"/>
              </a:ext>
            </a:extLst>
          </p:cNvPr>
          <p:cNvSpPr txBox="1">
            <a:spLocks/>
          </p:cNvSpPr>
          <p:nvPr/>
        </p:nvSpPr>
        <p:spPr>
          <a:xfrm>
            <a:off x="3524805" y="7821110"/>
            <a:ext cx="510257" cy="338553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4657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2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799" dirty="0">
                <a:latin typeface="Georgia" panose="02040502050405020303" pitchFamily="18" charset="0"/>
                <a:ea typeface="MS Mincho" panose="02020609040205080304" pitchFamily="49" charset="-128"/>
              </a:rPr>
              <a:t>14:15</a:t>
            </a:r>
          </a:p>
        </p:txBody>
      </p:sp>
      <p:sp>
        <p:nvSpPr>
          <p:cNvPr id="69" name="タイトル 3">
            <a:extLst>
              <a:ext uri="{FF2B5EF4-FFF2-40B4-BE49-F238E27FC236}">
                <a16:creationId xmlns:a16="http://schemas.microsoft.com/office/drawing/2014/main" id="{D482F89A-1672-7F7B-D1A4-E3D36E7E2262}"/>
              </a:ext>
            </a:extLst>
          </p:cNvPr>
          <p:cNvSpPr txBox="1">
            <a:spLocks/>
          </p:cNvSpPr>
          <p:nvPr/>
        </p:nvSpPr>
        <p:spPr>
          <a:xfrm>
            <a:off x="4418885" y="7821110"/>
            <a:ext cx="510257" cy="338553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4657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2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799" dirty="0">
                <a:latin typeface="Georgia" panose="02040502050405020303" pitchFamily="18" charset="0"/>
                <a:ea typeface="MS Mincho" panose="02020609040205080304" pitchFamily="49" charset="-128"/>
              </a:rPr>
              <a:t>14:45</a:t>
            </a:r>
          </a:p>
        </p:txBody>
      </p:sp>
      <p:sp>
        <p:nvSpPr>
          <p:cNvPr id="70" name="タイトル 3">
            <a:extLst>
              <a:ext uri="{FF2B5EF4-FFF2-40B4-BE49-F238E27FC236}">
                <a16:creationId xmlns:a16="http://schemas.microsoft.com/office/drawing/2014/main" id="{1322F0AE-DA06-079E-35A3-95FA72EE6BE4}"/>
              </a:ext>
            </a:extLst>
          </p:cNvPr>
          <p:cNvSpPr txBox="1">
            <a:spLocks/>
          </p:cNvSpPr>
          <p:nvPr/>
        </p:nvSpPr>
        <p:spPr>
          <a:xfrm>
            <a:off x="5327480" y="7821110"/>
            <a:ext cx="510257" cy="338553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4657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2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799" dirty="0">
                <a:latin typeface="Georgia" panose="02040502050405020303" pitchFamily="18" charset="0"/>
                <a:ea typeface="MS Mincho" panose="02020609040205080304" pitchFamily="49" charset="-128"/>
              </a:rPr>
              <a:t>17:00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2B60DFF-0EB1-41F3-2426-C248D21DEDF0}"/>
              </a:ext>
            </a:extLst>
          </p:cNvPr>
          <p:cNvSpPr txBox="1"/>
          <p:nvPr/>
        </p:nvSpPr>
        <p:spPr>
          <a:xfrm>
            <a:off x="7738179" y="6581707"/>
            <a:ext cx="2607135" cy="21544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日付、式場名を入れてください</a:t>
            </a:r>
            <a:endParaRPr kumimoji="1" lang="en-US" altLang="ja-JP" sz="800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4842702-EB8A-AE3C-9EC7-5FF66599B63B}"/>
              </a:ext>
            </a:extLst>
          </p:cNvPr>
          <p:cNvSpPr txBox="1"/>
          <p:nvPr/>
        </p:nvSpPr>
        <p:spPr>
          <a:xfrm>
            <a:off x="7738179" y="8951995"/>
            <a:ext cx="2607135" cy="21544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お名前を入れてください</a:t>
            </a:r>
            <a:endParaRPr kumimoji="1" lang="en-US" altLang="ja-JP" sz="800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D820EE4-B06F-EADB-ADE2-18658F869115}"/>
              </a:ext>
            </a:extLst>
          </p:cNvPr>
          <p:cNvSpPr txBox="1"/>
          <p:nvPr/>
        </p:nvSpPr>
        <p:spPr>
          <a:xfrm>
            <a:off x="7738179" y="8059212"/>
            <a:ext cx="2607135" cy="215444"/>
          </a:xfrm>
          <a:prstGeom prst="rect">
            <a:avLst/>
          </a:prstGeom>
          <a:noFill/>
          <a:ln>
            <a:solidFill>
              <a:srgbClr val="5C827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/>
              <a:t>タイムラインは自由にアレンジしてください</a:t>
            </a:r>
            <a:endParaRPr kumimoji="1" lang="en-US" altLang="ja-JP" sz="800" dirty="0"/>
          </a:p>
        </p:txBody>
      </p:sp>
      <p:sp>
        <p:nvSpPr>
          <p:cNvPr id="74" name="角丸四角形 73">
            <a:extLst>
              <a:ext uri="{FF2B5EF4-FFF2-40B4-BE49-F238E27FC236}">
                <a16:creationId xmlns:a16="http://schemas.microsoft.com/office/drawing/2014/main" id="{5B966BD2-865C-922D-3ECC-2A799FEB9B5E}"/>
              </a:ext>
            </a:extLst>
          </p:cNvPr>
          <p:cNvSpPr/>
          <p:nvPr/>
        </p:nvSpPr>
        <p:spPr>
          <a:xfrm>
            <a:off x="1079504" y="5883784"/>
            <a:ext cx="5400675" cy="349250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778E1E7-12E4-D740-AB29-A6FBF7338A73}"/>
              </a:ext>
            </a:extLst>
          </p:cNvPr>
          <p:cNvSpPr txBox="1"/>
          <p:nvPr/>
        </p:nvSpPr>
        <p:spPr>
          <a:xfrm>
            <a:off x="1060907" y="1017411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solidFill>
                  <a:srgbClr val="E2786A"/>
                </a:solidFill>
              </a:rPr>
              <a:t>▼</a:t>
            </a:r>
            <a:r>
              <a:rPr kumimoji="1" lang="en-US" altLang="ja-JP" sz="1000" dirty="0">
                <a:solidFill>
                  <a:srgbClr val="E2786A"/>
                </a:solidFill>
              </a:rPr>
              <a:t> </a:t>
            </a:r>
            <a:r>
              <a:rPr kumimoji="1" lang="ja-JP" altLang="en-US" sz="1000">
                <a:solidFill>
                  <a:srgbClr val="E2786A"/>
                </a:solidFill>
              </a:rPr>
              <a:t>地図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BA68FD99-C4F8-D8A4-DEEB-C7AE40740D29}"/>
              </a:ext>
            </a:extLst>
          </p:cNvPr>
          <p:cNvSpPr txBox="1"/>
          <p:nvPr/>
        </p:nvSpPr>
        <p:spPr>
          <a:xfrm>
            <a:off x="1060907" y="5588355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solidFill>
                  <a:srgbClr val="E2786A"/>
                </a:solidFill>
              </a:rPr>
              <a:t>▼</a:t>
            </a:r>
            <a:r>
              <a:rPr kumimoji="1" lang="en-US" altLang="ja-JP" sz="1000" dirty="0">
                <a:solidFill>
                  <a:srgbClr val="E2786A"/>
                </a:solidFill>
              </a:rPr>
              <a:t> </a:t>
            </a:r>
            <a:r>
              <a:rPr kumimoji="1" lang="ja-JP" altLang="en-US" sz="1000">
                <a:solidFill>
                  <a:srgbClr val="E2786A"/>
                </a:solidFill>
              </a:rPr>
              <a:t>タイムライン</a:t>
            </a:r>
          </a:p>
        </p:txBody>
      </p:sp>
    </p:spTree>
    <p:extLst>
      <p:ext uri="{BB962C8B-B14F-4D97-AF65-F5344CB8AC3E}">
        <p14:creationId xmlns:p14="http://schemas.microsoft.com/office/powerpoint/2010/main" val="112246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1101</TotalTime>
  <Words>801</Words>
  <Application>Microsoft Macintosh PowerPoint</Application>
  <PresentationFormat>ユーザー設定</PresentationFormat>
  <Paragraphs>132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MS PMincho</vt:lpstr>
      <vt:lpstr>MS Mincho</vt:lpstr>
      <vt:lpstr>ACADEMY ENGRAVED LET PLAIN:1.0</vt:lpstr>
      <vt:lpstr>Antro Vectra</vt:lpstr>
      <vt:lpstr>Arial</vt:lpstr>
      <vt:lpstr>Calibri</vt:lpstr>
      <vt:lpstr>Calibri Light</vt:lpstr>
      <vt:lpstr>Georgia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宮田 彩希</dc:creator>
  <cp:lastModifiedBy>大矢 真理子</cp:lastModifiedBy>
  <cp:revision>23</cp:revision>
  <cp:lastPrinted>2022-06-19T11:29:56Z</cp:lastPrinted>
  <dcterms:created xsi:type="dcterms:W3CDTF">2022-06-18T10:54:46Z</dcterms:created>
  <dcterms:modified xsi:type="dcterms:W3CDTF">2023-05-15T08:41:17Z</dcterms:modified>
</cp:coreProperties>
</file>